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398" r:id="rId2"/>
    <p:sldId id="399" r:id="rId3"/>
    <p:sldId id="400" r:id="rId4"/>
    <p:sldId id="408" r:id="rId5"/>
    <p:sldId id="401" r:id="rId6"/>
    <p:sldId id="402" r:id="rId7"/>
    <p:sldId id="403" r:id="rId8"/>
    <p:sldId id="404" r:id="rId9"/>
    <p:sldId id="431" r:id="rId10"/>
    <p:sldId id="405" r:id="rId11"/>
    <p:sldId id="406" r:id="rId12"/>
    <p:sldId id="407" r:id="rId13"/>
    <p:sldId id="432" r:id="rId14"/>
    <p:sldId id="410" r:id="rId15"/>
    <p:sldId id="440" r:id="rId16"/>
    <p:sldId id="412" r:id="rId17"/>
    <p:sldId id="413" r:id="rId18"/>
    <p:sldId id="414" r:id="rId19"/>
    <p:sldId id="415" r:id="rId20"/>
    <p:sldId id="434" r:id="rId21"/>
    <p:sldId id="441" r:id="rId22"/>
    <p:sldId id="437" r:id="rId23"/>
    <p:sldId id="439" r:id="rId24"/>
    <p:sldId id="419" r:id="rId25"/>
    <p:sldId id="420" r:id="rId26"/>
    <p:sldId id="422" r:id="rId27"/>
    <p:sldId id="423" r:id="rId28"/>
    <p:sldId id="425" r:id="rId2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AD42"/>
    <a:srgbClr val="CC00FF"/>
    <a:srgbClr val="008080"/>
    <a:srgbClr val="FFFFFF"/>
    <a:srgbClr val="4584B6"/>
    <a:srgbClr val="FFDE57"/>
    <a:srgbClr val="646464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89434" autoAdjust="0"/>
  </p:normalViewPr>
  <p:slideViewPr>
    <p:cSldViewPr snapToGrid="0">
      <p:cViewPr varScale="1">
        <p:scale>
          <a:sx n="77" d="100"/>
          <a:sy n="77" d="100"/>
        </p:scale>
        <p:origin x="1118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ne Van Echelpoel" userId="46798032-b7e2-4f2e-95a1-1606ec8c5d9a" providerId="ADAL" clId="{4B35CC2D-9995-4D53-9116-D689BA5D1A47}"/>
    <pc:docChg chg="custSel modSld">
      <pc:chgData name="Tinne Van Echelpoel" userId="46798032-b7e2-4f2e-95a1-1606ec8c5d9a" providerId="ADAL" clId="{4B35CC2D-9995-4D53-9116-D689BA5D1A47}" dt="2020-12-01T10:56:48.586" v="1" actId="478"/>
      <pc:docMkLst>
        <pc:docMk/>
      </pc:docMkLst>
      <pc:sldChg chg="delSp mod delAnim">
        <pc:chgData name="Tinne Van Echelpoel" userId="46798032-b7e2-4f2e-95a1-1606ec8c5d9a" providerId="ADAL" clId="{4B35CC2D-9995-4D53-9116-D689BA5D1A47}" dt="2020-12-01T10:56:43.603" v="0" actId="478"/>
        <pc:sldMkLst>
          <pc:docMk/>
          <pc:sldMk cId="2905890067" sldId="404"/>
        </pc:sldMkLst>
        <pc:inkChg chg="del">
          <ac:chgData name="Tinne Van Echelpoel" userId="46798032-b7e2-4f2e-95a1-1606ec8c5d9a" providerId="ADAL" clId="{4B35CC2D-9995-4D53-9116-D689BA5D1A47}" dt="2020-12-01T10:56:43.603" v="0" actId="478"/>
          <ac:inkMkLst>
            <pc:docMk/>
            <pc:sldMk cId="2905890067" sldId="404"/>
            <ac:inkMk id="22" creationId="{460735C7-9146-4963-A0C9-3EA8199789AB}"/>
          </ac:inkMkLst>
        </pc:inkChg>
      </pc:sldChg>
      <pc:sldChg chg="delSp mod delAnim">
        <pc:chgData name="Tinne Van Echelpoel" userId="46798032-b7e2-4f2e-95a1-1606ec8c5d9a" providerId="ADAL" clId="{4B35CC2D-9995-4D53-9116-D689BA5D1A47}" dt="2020-12-01T10:56:48.586" v="1" actId="478"/>
        <pc:sldMkLst>
          <pc:docMk/>
          <pc:sldMk cId="1093698482" sldId="406"/>
        </pc:sldMkLst>
        <pc:inkChg chg="del">
          <ac:chgData name="Tinne Van Echelpoel" userId="46798032-b7e2-4f2e-95a1-1606ec8c5d9a" providerId="ADAL" clId="{4B35CC2D-9995-4D53-9116-D689BA5D1A47}" dt="2020-12-01T10:56:48.586" v="1" actId="478"/>
          <ac:inkMkLst>
            <pc:docMk/>
            <pc:sldMk cId="1093698482" sldId="406"/>
            <ac:inkMk id="10" creationId="{B7ACCF45-3332-45B8-AE07-AAAD0E63A999}"/>
          </ac:inkMkLst>
        </pc:inkChg>
      </pc:sldChg>
    </pc:docChg>
  </pc:docChgLst>
  <pc:docChgLst>
    <pc:chgData name="Christel Maes" userId="7e61469a-7c21-464c-bace-a1bda262211a" providerId="ADAL" clId="{E6AF4EF5-C35A-4340-B369-10F98116971F}"/>
    <pc:docChg chg="undo custSel addSld delSld modSld sldOrd">
      <pc:chgData name="Christel Maes" userId="7e61469a-7c21-464c-bace-a1bda262211a" providerId="ADAL" clId="{E6AF4EF5-C35A-4340-B369-10F98116971F}" dt="2020-07-09T18:22:04.995" v="3712" actId="47"/>
      <pc:docMkLst>
        <pc:docMk/>
      </pc:docMkLst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4334544" sldId="25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718411288" sldId="25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831006325" sldId="29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815571522" sldId="29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821613239" sldId="299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445637250" sldId="30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858921842" sldId="301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872457476" sldId="30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074007639" sldId="30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90155372" sldId="304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19161638" sldId="30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757618583" sldId="306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22359596" sldId="30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779597560" sldId="30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992273074" sldId="309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945685378" sldId="31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759563693" sldId="311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5062275" sldId="31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592245614" sldId="31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020751144" sldId="32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180478497" sldId="32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045927689" sldId="324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648859214" sldId="32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118343201" sldId="326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337378313" sldId="32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117516422" sldId="329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36300976" sldId="33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568040701" sldId="331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77886080" sldId="33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81473908" sldId="33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31362141" sldId="334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03670811" sldId="33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549973905" sldId="33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942096100" sldId="34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341913783" sldId="35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72675441" sldId="35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460965616" sldId="35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741566498" sldId="35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68261568" sldId="35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654147409" sldId="35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119489521" sldId="35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214660597" sldId="35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710231893" sldId="35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758195666" sldId="35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078986262" sldId="36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69836509" sldId="36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577162747" sldId="36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147974396" sldId="36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087172891" sldId="36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858038199" sldId="36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856782047" sldId="36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797966021" sldId="36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659764143" sldId="36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36424704" sldId="36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52227640" sldId="37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942073295" sldId="37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09965672" sldId="37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815731102" sldId="37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024552683" sldId="37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354684527" sldId="37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40781194" sldId="37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675112" sldId="37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637638468" sldId="37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576761180" sldId="37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99862732" sldId="38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016016166" sldId="381"/>
        </pc:sldMkLst>
      </pc:sldChg>
      <pc:sldChg chg="modSp mod">
        <pc:chgData name="Christel Maes" userId="7e61469a-7c21-464c-bace-a1bda262211a" providerId="ADAL" clId="{E6AF4EF5-C35A-4340-B369-10F98116971F}" dt="2020-07-03T08:45:10.947" v="1242" actId="20577"/>
        <pc:sldMkLst>
          <pc:docMk/>
          <pc:sldMk cId="4126130736" sldId="382"/>
        </pc:sldMkLst>
        <pc:spChg chg="mod">
          <ac:chgData name="Christel Maes" userId="7e61469a-7c21-464c-bace-a1bda262211a" providerId="ADAL" clId="{E6AF4EF5-C35A-4340-B369-10F98116971F}" dt="2020-07-03T08:43:47.972" v="1238" actId="14100"/>
          <ac:spMkLst>
            <pc:docMk/>
            <pc:sldMk cId="4126130736" sldId="382"/>
            <ac:spMk id="106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8:45:10.947" v="1242" actId="20577"/>
          <ac:spMkLst>
            <pc:docMk/>
            <pc:sldMk cId="4126130736" sldId="382"/>
            <ac:spMk id="108" creationId="{00000000-0000-0000-0000-000000000000}"/>
          </ac:spMkLst>
        </pc:spChg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283466259" sldId="38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07526509" sldId="38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108296559" sldId="38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2605234" sldId="38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80024545" sldId="38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789700859" sldId="38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140011557" sldId="38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558924637" sldId="39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167648545" sldId="39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643209508" sldId="39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611637255" sldId="39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592188733" sldId="39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21706819" sldId="39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08927556" sldId="39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121749599" sldId="397"/>
        </pc:sldMkLst>
      </pc:sldChg>
      <pc:sldChg chg="modSp mod">
        <pc:chgData name="Christel Maes" userId="7e61469a-7c21-464c-bace-a1bda262211a" providerId="ADAL" clId="{E6AF4EF5-C35A-4340-B369-10F98116971F}" dt="2020-07-03T08:20:06.125" v="1154" actId="20577"/>
        <pc:sldMkLst>
          <pc:docMk/>
          <pc:sldMk cId="626674309" sldId="399"/>
        </pc:sldMkLst>
        <pc:spChg chg="mod">
          <ac:chgData name="Christel Maes" userId="7e61469a-7c21-464c-bace-a1bda262211a" providerId="ADAL" clId="{E6AF4EF5-C35A-4340-B369-10F98116971F}" dt="2020-07-03T08:20:06.125" v="1154" actId="20577"/>
          <ac:spMkLst>
            <pc:docMk/>
            <pc:sldMk cId="626674309" sldId="399"/>
            <ac:spMk id="3" creationId="{00000000-0000-0000-0000-000000000000}"/>
          </ac:spMkLst>
        </pc:spChg>
      </pc:sldChg>
      <pc:sldChg chg="modSp mod">
        <pc:chgData name="Christel Maes" userId="7e61469a-7c21-464c-bace-a1bda262211a" providerId="ADAL" clId="{E6AF4EF5-C35A-4340-B369-10F98116971F}" dt="2020-07-09T18:13:48.493" v="3680" actId="20577"/>
        <pc:sldMkLst>
          <pc:docMk/>
          <pc:sldMk cId="2658149578" sldId="400"/>
        </pc:sldMkLst>
        <pc:spChg chg="mod">
          <ac:chgData name="Christel Maes" userId="7e61469a-7c21-464c-bace-a1bda262211a" providerId="ADAL" clId="{E6AF4EF5-C35A-4340-B369-10F98116971F}" dt="2020-07-09T18:13:48.493" v="3680" actId="20577"/>
          <ac:spMkLst>
            <pc:docMk/>
            <pc:sldMk cId="2658149578" sldId="400"/>
            <ac:spMk id="5123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07:41:11.684" v="181" actId="1076"/>
        <pc:sldMkLst>
          <pc:docMk/>
          <pc:sldMk cId="3652532805" sldId="402"/>
        </pc:sldMkLst>
        <pc:spChg chg="add del">
          <ac:chgData name="Christel Maes" userId="7e61469a-7c21-464c-bace-a1bda262211a" providerId="ADAL" clId="{E6AF4EF5-C35A-4340-B369-10F98116971F}" dt="2020-07-03T07:35:31.661" v="153" actId="478"/>
          <ac:spMkLst>
            <pc:docMk/>
            <pc:sldMk cId="3652532805" sldId="402"/>
            <ac:spMk id="2" creationId="{50D7F757-CCA4-4265-AC04-37E0EED74515}"/>
          </ac:spMkLst>
        </pc:spChg>
        <pc:spChg chg="add del mod">
          <ac:chgData name="Christel Maes" userId="7e61469a-7c21-464c-bace-a1bda262211a" providerId="ADAL" clId="{E6AF4EF5-C35A-4340-B369-10F98116971F}" dt="2020-07-03T07:40:53.841" v="179" actId="478"/>
          <ac:spMkLst>
            <pc:docMk/>
            <pc:sldMk cId="3652532805" sldId="402"/>
            <ac:spMk id="3" creationId="{9357BAB5-574F-4DDF-B009-F00F598F1658}"/>
          </ac:spMkLst>
        </pc:spChg>
        <pc:spChg chg="add mod">
          <ac:chgData name="Christel Maes" userId="7e61469a-7c21-464c-bace-a1bda262211a" providerId="ADAL" clId="{E6AF4EF5-C35A-4340-B369-10F98116971F}" dt="2020-07-03T07:41:11.684" v="181" actId="1076"/>
          <ac:spMkLst>
            <pc:docMk/>
            <pc:sldMk cId="3652532805" sldId="402"/>
            <ac:spMk id="4" creationId="{ABDF8DA1-AB50-4BF7-B071-FA73A5CEDBC8}"/>
          </ac:spMkLst>
        </pc:spChg>
        <pc:spChg chg="mod">
          <ac:chgData name="Christel Maes" userId="7e61469a-7c21-464c-bace-a1bda262211a" providerId="ADAL" clId="{E6AF4EF5-C35A-4340-B369-10F98116971F}" dt="2020-07-03T07:35:51.436" v="164" actId="1076"/>
          <ac:spMkLst>
            <pc:docMk/>
            <pc:sldMk cId="3652532805" sldId="402"/>
            <ac:spMk id="5123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9T18:14:36.481" v="3683" actId="20577"/>
        <pc:sldMkLst>
          <pc:docMk/>
          <pc:sldMk cId="1311779345" sldId="403"/>
        </pc:sldMkLst>
        <pc:spChg chg="mod ord">
          <ac:chgData name="Christel Maes" userId="7e61469a-7c21-464c-bace-a1bda262211a" providerId="ADAL" clId="{E6AF4EF5-C35A-4340-B369-10F98116971F}" dt="2020-07-09T18:14:36.481" v="3683" actId="20577"/>
          <ac:spMkLst>
            <pc:docMk/>
            <pc:sldMk cId="1311779345" sldId="403"/>
            <ac:spMk id="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7:46:04.342" v="288" actId="1582"/>
          <ac:spMkLst>
            <pc:docMk/>
            <pc:sldMk cId="1311779345" sldId="403"/>
            <ac:spMk id="4" creationId="{7ADBB5C1-4AD4-4550-8115-E6207F024293}"/>
          </ac:spMkLst>
        </pc:spChg>
        <pc:spChg chg="del">
          <ac:chgData name="Christel Maes" userId="7e61469a-7c21-464c-bace-a1bda262211a" providerId="ADAL" clId="{E6AF4EF5-C35A-4340-B369-10F98116971F}" dt="2020-07-03T07:41:35.675" v="183" actId="478"/>
          <ac:spMkLst>
            <pc:docMk/>
            <pc:sldMk cId="1311779345" sldId="403"/>
            <ac:spMk id="8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7:44:22.825" v="273" actId="1076"/>
          <ac:spMkLst>
            <pc:docMk/>
            <pc:sldMk cId="1311779345" sldId="403"/>
            <ac:spMk id="9" creationId="{9164EB85-4B20-4B4E-8FA5-A898ADC870C8}"/>
          </ac:spMkLst>
        </pc:spChg>
        <pc:picChg chg="add del">
          <ac:chgData name="Christel Maes" userId="7e61469a-7c21-464c-bace-a1bda262211a" providerId="ADAL" clId="{E6AF4EF5-C35A-4340-B369-10F98116971F}" dt="2020-07-03T07:41:32.198" v="182" actId="478"/>
          <ac:picMkLst>
            <pc:docMk/>
            <pc:sldMk cId="1311779345" sldId="403"/>
            <ac:picMk id="3" creationId="{DBF4135D-A194-41B5-AF99-9D7D6DF40778}"/>
          </ac:picMkLst>
        </pc:picChg>
        <pc:picChg chg="del">
          <ac:chgData name="Christel Maes" userId="7e61469a-7c21-464c-bace-a1bda262211a" providerId="ADAL" clId="{E6AF4EF5-C35A-4340-B369-10F98116971F}" dt="2020-07-03T07:39:25.498" v="176" actId="478"/>
          <ac:picMkLst>
            <pc:docMk/>
            <pc:sldMk cId="1311779345" sldId="403"/>
            <ac:picMk id="7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9T18:15:03.269" v="3687" actId="20577"/>
        <pc:sldMkLst>
          <pc:docMk/>
          <pc:sldMk cId="2905890067" sldId="404"/>
        </pc:sldMkLst>
        <pc:spChg chg="mod">
          <ac:chgData name="Christel Maes" userId="7e61469a-7c21-464c-bace-a1bda262211a" providerId="ADAL" clId="{E6AF4EF5-C35A-4340-B369-10F98116971F}" dt="2020-07-09T18:15:03.269" v="3687" actId="20577"/>
          <ac:spMkLst>
            <pc:docMk/>
            <pc:sldMk cId="2905890067" sldId="404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8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9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0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1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3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4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5" creationId="{948DBD2C-B3A4-4911-A358-9045D4D17825}"/>
          </ac:spMkLst>
        </pc:spChg>
        <pc:picChg chg="del mod">
          <ac:chgData name="Christel Maes" userId="7e61469a-7c21-464c-bace-a1bda262211a" providerId="ADAL" clId="{E6AF4EF5-C35A-4340-B369-10F98116971F}" dt="2020-07-03T07:48:38.589" v="340" actId="478"/>
          <ac:picMkLst>
            <pc:docMk/>
            <pc:sldMk cId="2905890067" sldId="404"/>
            <ac:picMk id="7" creationId="{00000000-0000-0000-0000-000000000000}"/>
          </ac:picMkLst>
        </pc:picChg>
      </pc:sldChg>
      <pc:sldChg chg="modSp mod">
        <pc:chgData name="Christel Maes" userId="7e61469a-7c21-464c-bace-a1bda262211a" providerId="ADAL" clId="{E6AF4EF5-C35A-4340-B369-10F98116971F}" dt="2020-07-03T08:00:49.943" v="746" actId="20577"/>
        <pc:sldMkLst>
          <pc:docMk/>
          <pc:sldMk cId="737216677" sldId="405"/>
        </pc:sldMkLst>
        <pc:spChg chg="mod">
          <ac:chgData name="Christel Maes" userId="7e61469a-7c21-464c-bace-a1bda262211a" providerId="ADAL" clId="{E6AF4EF5-C35A-4340-B369-10F98116971F}" dt="2020-07-03T08:00:49.943" v="746" actId="20577"/>
          <ac:spMkLst>
            <pc:docMk/>
            <pc:sldMk cId="737216677" sldId="405"/>
            <ac:spMk id="2" creationId="{00000000-0000-0000-0000-000000000000}"/>
          </ac:spMkLst>
        </pc:spChg>
      </pc:sldChg>
      <pc:sldChg chg="modSp mod">
        <pc:chgData name="Christel Maes" userId="7e61469a-7c21-464c-bace-a1bda262211a" providerId="ADAL" clId="{E6AF4EF5-C35A-4340-B369-10F98116971F}" dt="2020-07-09T18:16:07.972" v="3694" actId="20577"/>
        <pc:sldMkLst>
          <pc:docMk/>
          <pc:sldMk cId="1093698482" sldId="406"/>
        </pc:sldMkLst>
        <pc:spChg chg="mod">
          <ac:chgData name="Christel Maes" userId="7e61469a-7c21-464c-bace-a1bda262211a" providerId="ADAL" clId="{E6AF4EF5-C35A-4340-B369-10F98116971F}" dt="2020-07-09T18:16:07.972" v="3694" actId="20577"/>
          <ac:spMkLst>
            <pc:docMk/>
            <pc:sldMk cId="1093698482" sldId="406"/>
            <ac:spMk id="2" creationId="{00000000-0000-0000-0000-000000000000}"/>
          </ac:spMkLst>
        </pc:spChg>
      </pc:sldChg>
      <pc:sldChg chg="addSp modSp mod">
        <pc:chgData name="Christel Maes" userId="7e61469a-7c21-464c-bace-a1bda262211a" providerId="ADAL" clId="{E6AF4EF5-C35A-4340-B369-10F98116971F}" dt="2020-07-09T18:16:29.280" v="3702" actId="313"/>
        <pc:sldMkLst>
          <pc:docMk/>
          <pc:sldMk cId="4285927742" sldId="407"/>
        </pc:sldMkLst>
        <pc:spChg chg="mod">
          <ac:chgData name="Christel Maes" userId="7e61469a-7c21-464c-bace-a1bda262211a" providerId="ADAL" clId="{E6AF4EF5-C35A-4340-B369-10F98116971F}" dt="2020-07-03T08:21:12.391" v="1171" actId="313"/>
          <ac:spMkLst>
            <pc:docMk/>
            <pc:sldMk cId="4285927742" sldId="407"/>
            <ac:spMk id="2" creationId="{00000000-0000-0000-0000-000000000000}"/>
          </ac:spMkLst>
        </pc:spChg>
        <pc:graphicFrameChg chg="add mod modGraphic">
          <ac:chgData name="Christel Maes" userId="7e61469a-7c21-464c-bace-a1bda262211a" providerId="ADAL" clId="{E6AF4EF5-C35A-4340-B369-10F98116971F}" dt="2020-07-09T18:16:29.280" v="3702" actId="313"/>
          <ac:graphicFrameMkLst>
            <pc:docMk/>
            <pc:sldMk cId="4285927742" sldId="407"/>
            <ac:graphicFrameMk id="3" creationId="{3B80E690-E4E5-471D-9B0B-0865AE4D1C73}"/>
          </ac:graphicFrameMkLst>
        </pc:graphicFrameChg>
      </pc:sldChg>
      <pc:sldChg chg="delSp modSp mod">
        <pc:chgData name="Christel Maes" userId="7e61469a-7c21-464c-bace-a1bda262211a" providerId="ADAL" clId="{E6AF4EF5-C35A-4340-B369-10F98116971F}" dt="2020-07-03T08:21:00.153" v="1168" actId="27636"/>
        <pc:sldMkLst>
          <pc:docMk/>
          <pc:sldMk cId="693788944" sldId="408"/>
        </pc:sldMkLst>
        <pc:spChg chg="mod">
          <ac:chgData name="Christel Maes" userId="7e61469a-7c21-464c-bace-a1bda262211a" providerId="ADAL" clId="{E6AF4EF5-C35A-4340-B369-10F98116971F}" dt="2020-07-03T08:21:00.153" v="1168" actId="27636"/>
          <ac:spMkLst>
            <pc:docMk/>
            <pc:sldMk cId="693788944" sldId="408"/>
            <ac:spMk id="11267" creationId="{00000000-0000-0000-0000-000000000000}"/>
          </ac:spMkLst>
        </pc:spChg>
        <pc:picChg chg="del">
          <ac:chgData name="Christel Maes" userId="7e61469a-7c21-464c-bace-a1bda262211a" providerId="ADAL" clId="{E6AF4EF5-C35A-4340-B369-10F98116971F}" dt="2020-07-03T08:14:41.875" v="1033" actId="478"/>
          <ac:picMkLst>
            <pc:docMk/>
            <pc:sldMk cId="693788944" sldId="408"/>
            <ac:picMk id="4" creationId="{00000000-0000-0000-0000-000000000000}"/>
          </ac:picMkLst>
        </pc:picChg>
      </pc:sldChg>
      <pc:sldChg chg="del">
        <pc:chgData name="Christel Maes" userId="7e61469a-7c21-464c-bace-a1bda262211a" providerId="ADAL" clId="{E6AF4EF5-C35A-4340-B369-10F98116971F}" dt="2020-07-03T08:13:38.916" v="981" actId="47"/>
        <pc:sldMkLst>
          <pc:docMk/>
          <pc:sldMk cId="1231701007" sldId="409"/>
        </pc:sldMkLst>
      </pc:sldChg>
      <pc:sldChg chg="modSp mod">
        <pc:chgData name="Christel Maes" userId="7e61469a-7c21-464c-bace-a1bda262211a" providerId="ADAL" clId="{E6AF4EF5-C35A-4340-B369-10F98116971F}" dt="2020-07-09T18:17:31.787" v="3704" actId="20577"/>
        <pc:sldMkLst>
          <pc:docMk/>
          <pc:sldMk cId="3667593340" sldId="410"/>
        </pc:sldMkLst>
        <pc:spChg chg="mod">
          <ac:chgData name="Christel Maes" userId="7e61469a-7c21-464c-bace-a1bda262211a" providerId="ADAL" clId="{E6AF4EF5-C35A-4340-B369-10F98116971F}" dt="2020-07-09T18:17:31.787" v="3704" actId="20577"/>
          <ac:spMkLst>
            <pc:docMk/>
            <pc:sldMk cId="3667593340" sldId="410"/>
            <ac:spMk id="5123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09:09:22.011" v="1351" actId="1076"/>
        <pc:sldMkLst>
          <pc:docMk/>
          <pc:sldMk cId="3309466941" sldId="411"/>
        </pc:sldMkLst>
        <pc:spChg chg="add del mod">
          <ac:chgData name="Christel Maes" userId="7e61469a-7c21-464c-bace-a1bda262211a" providerId="ADAL" clId="{E6AF4EF5-C35A-4340-B369-10F98116971F}" dt="2020-07-03T08:36:59.433" v="1225" actId="478"/>
          <ac:spMkLst>
            <pc:docMk/>
            <pc:sldMk cId="3309466941" sldId="411"/>
            <ac:spMk id="2" creationId="{C5DAC69E-E6FD-4672-8D6B-EACB2ED466AD}"/>
          </ac:spMkLst>
        </pc:spChg>
        <pc:spChg chg="add del mod">
          <ac:chgData name="Christel Maes" userId="7e61469a-7c21-464c-bace-a1bda262211a" providerId="ADAL" clId="{E6AF4EF5-C35A-4340-B369-10F98116971F}" dt="2020-07-03T09:08:49.144" v="1346" actId="478"/>
          <ac:spMkLst>
            <pc:docMk/>
            <pc:sldMk cId="3309466941" sldId="411"/>
            <ac:spMk id="3" creationId="{61DAEAF2-26CF-4089-AD4D-E30072224B77}"/>
          </ac:spMkLst>
        </pc:spChg>
        <pc:spChg chg="add mod">
          <ac:chgData name="Christel Maes" userId="7e61469a-7c21-464c-bace-a1bda262211a" providerId="ADAL" clId="{E6AF4EF5-C35A-4340-B369-10F98116971F}" dt="2020-07-03T09:09:22.011" v="1351" actId="1076"/>
          <ac:spMkLst>
            <pc:docMk/>
            <pc:sldMk cId="3309466941" sldId="411"/>
            <ac:spMk id="4" creationId="{95360C56-35B3-46F3-AC6A-4820E6ECFB0E}"/>
          </ac:spMkLst>
        </pc:spChg>
        <pc:picChg chg="del">
          <ac:chgData name="Christel Maes" userId="7e61469a-7c21-464c-bace-a1bda262211a" providerId="ADAL" clId="{E6AF4EF5-C35A-4340-B369-10F98116971F}" dt="2020-07-03T08:35:47.910" v="1219" actId="478"/>
          <ac:picMkLst>
            <pc:docMk/>
            <pc:sldMk cId="3309466941" sldId="411"/>
            <ac:picMk id="9" creationId="{00000000-0000-0000-0000-000000000000}"/>
          </ac:picMkLst>
        </pc:picChg>
      </pc:sldChg>
      <pc:sldChg chg="modSp mod">
        <pc:chgData name="Christel Maes" userId="7e61469a-7c21-464c-bace-a1bda262211a" providerId="ADAL" clId="{E6AF4EF5-C35A-4340-B369-10F98116971F}" dt="2020-07-03T09:10:08.620" v="1356" actId="2711"/>
        <pc:sldMkLst>
          <pc:docMk/>
          <pc:sldMk cId="556883934" sldId="412"/>
        </pc:sldMkLst>
        <pc:spChg chg="mod">
          <ac:chgData name="Christel Maes" userId="7e61469a-7c21-464c-bace-a1bda262211a" providerId="ADAL" clId="{E6AF4EF5-C35A-4340-B369-10F98116971F}" dt="2020-07-03T09:09:46.147" v="1354" actId="113"/>
          <ac:spMkLst>
            <pc:docMk/>
            <pc:sldMk cId="556883934" sldId="412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9:10:08.620" v="1356" actId="2711"/>
          <ac:spMkLst>
            <pc:docMk/>
            <pc:sldMk cId="556883934" sldId="412"/>
            <ac:spMk id="9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8:46:35.063" v="1255" actId="20577"/>
          <ac:spMkLst>
            <pc:docMk/>
            <pc:sldMk cId="556883934" sldId="412"/>
            <ac:spMk id="16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9T18:18:41.472" v="3708" actId="6549"/>
        <pc:sldMkLst>
          <pc:docMk/>
          <pc:sldMk cId="4003881560" sldId="413"/>
        </pc:sldMkLst>
        <pc:spChg chg="mod">
          <ac:chgData name="Christel Maes" userId="7e61469a-7c21-464c-bace-a1bda262211a" providerId="ADAL" clId="{E6AF4EF5-C35A-4340-B369-10F98116971F}" dt="2020-07-03T08:57:17.270" v="1316" actId="1076"/>
          <ac:spMkLst>
            <pc:docMk/>
            <pc:sldMk cId="4003881560" sldId="413"/>
            <ac:spMk id="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48:16.347" v="1258" actId="478"/>
          <ac:spMkLst>
            <pc:docMk/>
            <pc:sldMk cId="4003881560" sldId="413"/>
            <ac:spMk id="3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9T18:18:41.472" v="3708" actId="6549"/>
          <ac:spMkLst>
            <pc:docMk/>
            <pc:sldMk cId="4003881560" sldId="413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4:19.796" v="1289" actId="478"/>
          <ac:spMkLst>
            <pc:docMk/>
            <pc:sldMk cId="4003881560" sldId="413"/>
            <ac:spMk id="38" creationId="{00000000-0000-0000-0000-000000000000}"/>
          </ac:spMkLst>
        </pc:spChg>
        <pc:grpChg chg="del">
          <ac:chgData name="Christel Maes" userId="7e61469a-7c21-464c-bace-a1bda262211a" providerId="ADAL" clId="{E6AF4EF5-C35A-4340-B369-10F98116971F}" dt="2020-07-03T08:54:16.344" v="1288" actId="478"/>
          <ac:grpSpMkLst>
            <pc:docMk/>
            <pc:sldMk cId="4003881560" sldId="413"/>
            <ac:grpSpMk id="6" creationId="{00000000-0000-0000-0000-000000000000}"/>
          </ac:grpSpMkLst>
        </pc:grpChg>
        <pc:grpChg chg="add del mod">
          <ac:chgData name="Christel Maes" userId="7e61469a-7c21-464c-bace-a1bda262211a" providerId="ADAL" clId="{E6AF4EF5-C35A-4340-B369-10F98116971F}" dt="2020-07-03T08:55:03.999" v="1293" actId="478"/>
          <ac:grpSpMkLst>
            <pc:docMk/>
            <pc:sldMk cId="4003881560" sldId="413"/>
            <ac:grpSpMk id="28" creationId="{5934A2C6-F52E-4F55-8C74-27B7F33324B5}"/>
          </ac:grpSpMkLst>
        </pc:grpChg>
        <pc:picChg chg="del">
          <ac:chgData name="Christel Maes" userId="7e61469a-7c21-464c-bace-a1bda262211a" providerId="ADAL" clId="{E6AF4EF5-C35A-4340-B369-10F98116971F}" dt="2020-07-03T08:54:07.714" v="1285" actId="478"/>
          <ac:picMkLst>
            <pc:docMk/>
            <pc:sldMk cId="4003881560" sldId="413"/>
            <ac:picMk id="4" creationId="{00000000-0000-0000-0000-000000000000}"/>
          </ac:picMkLst>
        </pc:picChg>
        <pc:picChg chg="add mod">
          <ac:chgData name="Christel Maes" userId="7e61469a-7c21-464c-bace-a1bda262211a" providerId="ADAL" clId="{E6AF4EF5-C35A-4340-B369-10F98116971F}" dt="2020-07-03T08:56:58.210" v="1312" actId="1076"/>
          <ac:picMkLst>
            <pc:docMk/>
            <pc:sldMk cId="4003881560" sldId="413"/>
            <ac:picMk id="7" creationId="{E2A1598E-7CF0-46AC-82B2-06FB423F7E88}"/>
          </ac:picMkLst>
        </pc:picChg>
        <pc:picChg chg="add mod ord">
          <ac:chgData name="Christel Maes" userId="7e61469a-7c21-464c-bace-a1bda262211a" providerId="ADAL" clId="{E6AF4EF5-C35A-4340-B369-10F98116971F}" dt="2020-07-03T08:56:48.463" v="1309" actId="167"/>
          <ac:picMkLst>
            <pc:docMk/>
            <pc:sldMk cId="4003881560" sldId="413"/>
            <ac:picMk id="10" creationId="{6AFBA3A7-0026-4361-9D43-350D7EBBFB39}"/>
          </ac:picMkLst>
        </pc:pic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58" creationId="{990BE5BD-8EDA-480C-808C-50610BF2B368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59" creationId="{38CB1DBB-8008-4756-996D-41FD0C9E53F7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64" creationId="{938EF35D-2C9D-4CDE-8B31-B55E1280952F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67" creationId="{BFD36669-2E80-40CF-BD49-6BE0359FD76A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68" creationId="{69A02236-7CB4-484F-ACA3-B5B4E698BE0F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76" creationId="{AF4340D1-8735-457D-9160-E872164804E7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79" creationId="{3EABA795-5CFD-48F4-9D60-97655BE40FB4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80" creationId="{97BDA87B-0D43-4CF9-B389-5EF56042CD0D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88" creationId="{786C1AFD-7707-4CF0-8ACD-775A506A3EE0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91" creationId="{86E720B8-0CE0-467F-93BB-665B6C8EF3C9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92" creationId="{56306D83-EE2E-42CA-815F-BA0F319EC103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100" creationId="{97D87E84-4C7E-441E-B044-546FC2096D3E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103" creationId="{D165EA08-968F-453D-AA65-00BEBF66851C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104" creationId="{89B8E681-F1C9-429A-B68E-9F969526F8AE}"/>
          </ac:cxnSpMkLst>
        </pc:cxnChg>
      </pc:sldChg>
      <pc:sldChg chg="addSp delSp modSp mod">
        <pc:chgData name="Christel Maes" userId="7e61469a-7c21-464c-bace-a1bda262211a" providerId="ADAL" clId="{E6AF4EF5-C35A-4340-B369-10F98116971F}" dt="2020-07-03T09:15:10.001" v="1455" actId="554"/>
        <pc:sldMkLst>
          <pc:docMk/>
          <pc:sldMk cId="3271822827" sldId="414"/>
        </pc:sldMkLst>
        <pc:spChg chg="mod">
          <ac:chgData name="Christel Maes" userId="7e61469a-7c21-464c-bace-a1bda262211a" providerId="ADAL" clId="{E6AF4EF5-C35A-4340-B369-10F98116971F}" dt="2020-07-03T09:12:31.241" v="1399" actId="6549"/>
          <ac:spMkLst>
            <pc:docMk/>
            <pc:sldMk cId="3271822827" sldId="414"/>
            <ac:spMk id="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7:55.183" v="1318" actId="478"/>
          <ac:spMkLst>
            <pc:docMk/>
            <pc:sldMk cId="3271822827" sldId="414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9:14:13.553" v="1448" actId="1035"/>
          <ac:spMkLst>
            <pc:docMk/>
            <pc:sldMk cId="3271822827" sldId="414"/>
            <ac:spMk id="8" creationId="{7DD59E53-8E46-4232-8F01-07CE787D571E}"/>
          </ac:spMkLst>
        </pc:spChg>
        <pc:spChg chg="add mod">
          <ac:chgData name="Christel Maes" userId="7e61469a-7c21-464c-bace-a1bda262211a" providerId="ADAL" clId="{E6AF4EF5-C35A-4340-B369-10F98116971F}" dt="2020-07-03T09:13:39.554" v="1409" actId="403"/>
          <ac:spMkLst>
            <pc:docMk/>
            <pc:sldMk cId="3271822827" sldId="414"/>
            <ac:spMk id="15" creationId="{048D681B-53A6-4584-B49E-8D86BFE0D215}"/>
          </ac:spMkLst>
        </pc:spChg>
        <pc:spChg chg="mod">
          <ac:chgData name="Christel Maes" userId="7e61469a-7c21-464c-bace-a1bda262211a" providerId="ADAL" clId="{E6AF4EF5-C35A-4340-B369-10F98116971F}" dt="2020-07-03T09:15:10.001" v="1455" actId="554"/>
          <ac:spMkLst>
            <pc:docMk/>
            <pc:sldMk cId="3271822827" sldId="414"/>
            <ac:spMk id="79" creationId="{00000000-0000-0000-0000-000000000000}"/>
          </ac:spMkLst>
        </pc:spChg>
        <pc:spChg chg="mod ord">
          <ac:chgData name="Christel Maes" userId="7e61469a-7c21-464c-bace-a1bda262211a" providerId="ADAL" clId="{E6AF4EF5-C35A-4340-B369-10F98116971F}" dt="2020-07-03T09:13:52.688" v="1439" actId="1038"/>
          <ac:spMkLst>
            <pc:docMk/>
            <pc:sldMk cId="3271822827" sldId="414"/>
            <ac:spMk id="80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9:15:10.001" v="1455" actId="554"/>
          <ac:spMkLst>
            <pc:docMk/>
            <pc:sldMk cId="3271822827" sldId="414"/>
            <ac:spMk id="81" creationId="{00000000-0000-0000-0000-000000000000}"/>
          </ac:spMkLst>
        </pc:spChg>
        <pc:spChg chg="mod ord">
          <ac:chgData name="Christel Maes" userId="7e61469a-7c21-464c-bace-a1bda262211a" providerId="ADAL" clId="{E6AF4EF5-C35A-4340-B369-10F98116971F}" dt="2020-07-03T09:13:52.688" v="1439" actId="1038"/>
          <ac:spMkLst>
            <pc:docMk/>
            <pc:sldMk cId="3271822827" sldId="414"/>
            <ac:spMk id="82" creationId="{00000000-0000-0000-0000-000000000000}"/>
          </ac:spMkLst>
        </pc:spChg>
        <pc:picChg chg="add del mod">
          <ac:chgData name="Christel Maes" userId="7e61469a-7c21-464c-bace-a1bda262211a" providerId="ADAL" clId="{E6AF4EF5-C35A-4340-B369-10F98116971F}" dt="2020-07-03T09:06:12.351" v="1322" actId="478"/>
          <ac:picMkLst>
            <pc:docMk/>
            <pc:sldMk cId="3271822827" sldId="414"/>
            <ac:picMk id="4" creationId="{225F4B7D-4180-49A5-B654-684451346E7A}"/>
          </ac:picMkLst>
        </pc:picChg>
        <pc:picChg chg="add mod">
          <ac:chgData name="Christel Maes" userId="7e61469a-7c21-464c-bace-a1bda262211a" providerId="ADAL" clId="{E6AF4EF5-C35A-4340-B369-10F98116971F}" dt="2020-07-03T09:13:52.688" v="1439" actId="1038"/>
          <ac:picMkLst>
            <pc:docMk/>
            <pc:sldMk cId="3271822827" sldId="414"/>
            <ac:picMk id="7" creationId="{FC2118FF-7EF8-45CD-AB96-659B6A26E054}"/>
          </ac:picMkLst>
        </pc:picChg>
        <pc:picChg chg="del">
          <ac:chgData name="Christel Maes" userId="7e61469a-7c21-464c-bace-a1bda262211a" providerId="ADAL" clId="{E6AF4EF5-C35A-4340-B369-10F98116971F}" dt="2020-07-03T09:06:53.621" v="1331" actId="478"/>
          <ac:picMkLst>
            <pc:docMk/>
            <pc:sldMk cId="3271822827" sldId="414"/>
            <ac:picMk id="7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09:11:41.002" v="1391" actId="478"/>
          <ac:picMkLst>
            <pc:docMk/>
            <pc:sldMk cId="3271822827" sldId="414"/>
            <ac:picMk id="83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45:25.922" v="2927" actId="113"/>
        <pc:sldMkLst>
          <pc:docMk/>
          <pc:sldMk cId="2139105746" sldId="415"/>
        </pc:sldMkLst>
        <pc:spChg chg="mod">
          <ac:chgData name="Christel Maes" userId="7e61469a-7c21-464c-bace-a1bda262211a" providerId="ADAL" clId="{E6AF4EF5-C35A-4340-B369-10F98116971F}" dt="2020-07-03T09:22:50.945" v="1531" actId="6549"/>
          <ac:spMkLst>
            <pc:docMk/>
            <pc:sldMk cId="2139105746" sldId="415"/>
            <ac:spMk id="2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09:23:30.592" v="1540" actId="113"/>
          <ac:spMkLst>
            <pc:docMk/>
            <pc:sldMk cId="2139105746" sldId="415"/>
            <ac:spMk id="3" creationId="{A1900151-D536-4F93-846C-98B5FB9CF4B7}"/>
          </ac:spMkLst>
        </pc:spChg>
        <pc:spChg chg="add mod">
          <ac:chgData name="Christel Maes" userId="7e61469a-7c21-464c-bace-a1bda262211a" providerId="ADAL" clId="{E6AF4EF5-C35A-4340-B369-10F98116971F}" dt="2020-07-03T09:22:05.889" v="1520" actId="115"/>
          <ac:spMkLst>
            <pc:docMk/>
            <pc:sldMk cId="2139105746" sldId="415"/>
            <ac:spMk id="4" creationId="{F233B4C9-2AA8-484E-8A18-62B7E3761318}"/>
          </ac:spMkLst>
        </pc:spChg>
        <pc:spChg chg="add mod">
          <ac:chgData name="Christel Maes" userId="7e61469a-7c21-464c-bace-a1bda262211a" providerId="ADAL" clId="{E6AF4EF5-C35A-4340-B369-10F98116971F}" dt="2020-07-03T14:45:25.922" v="2927" actId="113"/>
          <ac:spMkLst>
            <pc:docMk/>
            <pc:sldMk cId="2139105746" sldId="415"/>
            <ac:spMk id="7" creationId="{3DAE025C-AE9D-4A88-994D-B0AE7CF79763}"/>
          </ac:spMkLst>
        </pc:spChg>
        <pc:spChg chg="mod">
          <ac:chgData name="Christel Maes" userId="7e61469a-7c21-464c-bace-a1bda262211a" providerId="ADAL" clId="{E6AF4EF5-C35A-4340-B369-10F98116971F}" dt="2020-07-03T09:26:12.454" v="1568" actId="113"/>
          <ac:spMkLst>
            <pc:docMk/>
            <pc:sldMk cId="2139105746" sldId="415"/>
            <ac:spMk id="10" creationId="{EC3910C7-CCE7-4F8C-A0E6-575BE24B737E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11" creationId="{FDF8F4E7-4BA0-426E-998F-6E00403AA996}"/>
          </ac:spMkLst>
        </pc:spChg>
        <pc:spChg chg="del mod">
          <ac:chgData name="Christel Maes" userId="7e61469a-7c21-464c-bace-a1bda262211a" providerId="ADAL" clId="{E6AF4EF5-C35A-4340-B369-10F98116971F}" dt="2020-07-03T09:23:24.227" v="1536" actId="478"/>
          <ac:spMkLst>
            <pc:docMk/>
            <pc:sldMk cId="2139105746" sldId="415"/>
            <ac:spMk id="12" creationId="{88D3078C-FD7F-4760-96D1-0C72A43B7BBF}"/>
          </ac:spMkLst>
        </pc:spChg>
        <pc:spChg chg="del">
          <ac:chgData name="Christel Maes" userId="7e61469a-7c21-464c-bace-a1bda262211a" providerId="ADAL" clId="{E6AF4EF5-C35A-4340-B369-10F98116971F}" dt="2020-07-03T09:23:30.590" v="1538" actId="478"/>
          <ac:spMkLst>
            <pc:docMk/>
            <pc:sldMk cId="2139105746" sldId="415"/>
            <ac:spMk id="13" creationId="{CB5B1547-6F5C-47B6-A403-D6C0F0ABD99F}"/>
          </ac:spMkLst>
        </pc:spChg>
        <pc:spChg chg="del mod">
          <ac:chgData name="Christel Maes" userId="7e61469a-7c21-464c-bace-a1bda262211a" providerId="ADAL" clId="{E6AF4EF5-C35A-4340-B369-10F98116971F}" dt="2020-07-03T09:20:38.542" v="1492" actId="113"/>
          <ac:spMkLst>
            <pc:docMk/>
            <pc:sldMk cId="2139105746" sldId="415"/>
            <ac:spMk id="14" creationId="{FEC115A9-43AC-4113-A82C-0E2145F81BFC}"/>
          </ac:spMkLst>
        </pc:spChg>
        <pc:spChg chg="del">
          <ac:chgData name="Christel Maes" userId="7e61469a-7c21-464c-bace-a1bda262211a" providerId="ADAL" clId="{E6AF4EF5-C35A-4340-B369-10F98116971F}" dt="2020-07-03T09:20:38.540" v="1490" actId="478"/>
          <ac:spMkLst>
            <pc:docMk/>
            <pc:sldMk cId="2139105746" sldId="415"/>
            <ac:spMk id="15" creationId="{3415F8B4-4272-4313-A038-6955B989F3CF}"/>
          </ac:spMkLst>
        </pc:spChg>
        <pc:spChg chg="add mod">
          <ac:chgData name="Christel Maes" userId="7e61469a-7c21-464c-bace-a1bda262211a" providerId="ADAL" clId="{E6AF4EF5-C35A-4340-B369-10F98116971F}" dt="2020-07-03T09:25:16.332" v="1559" actId="167"/>
          <ac:spMkLst>
            <pc:docMk/>
            <pc:sldMk cId="2139105746" sldId="415"/>
            <ac:spMk id="16" creationId="{E63986B6-A665-495E-8555-733CA742581D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18" creationId="{3FC473B8-7F6D-486A-A922-C99CD0CE4296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19" creationId="{1D7B36D8-686F-450A-82EB-D85EC18C7112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20" creationId="{C55660DA-F004-4953-B440-A2E2EEB2B371}"/>
          </ac:spMkLst>
        </pc:spChg>
        <pc:picChg chg="del">
          <ac:chgData name="Christel Maes" userId="7e61469a-7c21-464c-bace-a1bda262211a" providerId="ADAL" clId="{E6AF4EF5-C35A-4340-B369-10F98116971F}" dt="2020-07-03T09:19:29.543" v="1462" actId="478"/>
          <ac:picMkLst>
            <pc:docMk/>
            <pc:sldMk cId="2139105746" sldId="415"/>
            <ac:picMk id="8" creationId="{C3B27583-CC57-4182-95FE-B2C997C01489}"/>
          </ac:picMkLst>
        </pc:picChg>
        <pc:picChg chg="del">
          <ac:chgData name="Christel Maes" userId="7e61469a-7c21-464c-bace-a1bda262211a" providerId="ADAL" clId="{E6AF4EF5-C35A-4340-B369-10F98116971F}" dt="2020-07-03T09:19:11.554" v="1458" actId="478"/>
          <ac:picMkLst>
            <pc:docMk/>
            <pc:sldMk cId="2139105746" sldId="415"/>
            <ac:picMk id="9" creationId="{A1CD6EFB-299A-469B-9249-65660FD090F9}"/>
          </ac:picMkLst>
        </pc:picChg>
        <pc:picChg chg="del">
          <ac:chgData name="Christel Maes" userId="7e61469a-7c21-464c-bace-a1bda262211a" providerId="ADAL" clId="{E6AF4EF5-C35A-4340-B369-10F98116971F}" dt="2020-07-03T09:15:49.282" v="1456" actId="478"/>
          <ac:picMkLst>
            <pc:docMk/>
            <pc:sldMk cId="2139105746" sldId="415"/>
            <ac:picMk id="79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5:12:54.745" v="3335" actId="47"/>
        <pc:sldMkLst>
          <pc:docMk/>
          <pc:sldMk cId="2638912456" sldId="416"/>
        </pc:sldMkLst>
        <pc:spChg chg="mod">
          <ac:chgData name="Christel Maes" userId="7e61469a-7c21-464c-bace-a1bda262211a" providerId="ADAL" clId="{E6AF4EF5-C35A-4340-B369-10F98116971F}" dt="2020-07-03T15:12:54.745" v="3335" actId="47"/>
          <ac:spMkLst>
            <pc:docMk/>
            <pc:sldMk cId="2638912456" sldId="416"/>
            <ac:spMk id="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5:12:51.500" v="3334" actId="207"/>
          <ac:spMkLst>
            <pc:docMk/>
            <pc:sldMk cId="2638912456" sldId="416"/>
            <ac:spMk id="3" creationId="{AEA6F73F-7EC5-4E32-BC63-D22B499AA3C5}"/>
          </ac:spMkLst>
        </pc:spChg>
        <pc:spChg chg="mod">
          <ac:chgData name="Christel Maes" userId="7e61469a-7c21-464c-bace-a1bda262211a" providerId="ADAL" clId="{E6AF4EF5-C35A-4340-B369-10F98116971F}" dt="2020-07-03T14:57:51.835" v="3177" actId="20577"/>
          <ac:spMkLst>
            <pc:docMk/>
            <pc:sldMk cId="2638912456" sldId="416"/>
            <ac:spMk id="6" creationId="{00000000-0000-0000-0000-000000000000}"/>
          </ac:spMkLst>
        </pc:spChg>
        <pc:spChg chg="add del mod">
          <ac:chgData name="Christel Maes" userId="7e61469a-7c21-464c-bace-a1bda262211a" providerId="ADAL" clId="{E6AF4EF5-C35A-4340-B369-10F98116971F}" dt="2020-07-03T09:35:56.038" v="1738" actId="478"/>
          <ac:spMkLst>
            <pc:docMk/>
            <pc:sldMk cId="2638912456" sldId="416"/>
            <ac:spMk id="10" creationId="{AA147E98-7EBA-493F-85B9-A954D9958BE3}"/>
          </ac:spMkLst>
        </pc:spChg>
        <pc:spChg chg="mod">
          <ac:chgData name="Christel Maes" userId="7e61469a-7c21-464c-bace-a1bda262211a" providerId="ADAL" clId="{E6AF4EF5-C35A-4340-B369-10F98116971F}" dt="2020-07-03T14:54:13.316" v="3097" actId="14100"/>
          <ac:spMkLst>
            <pc:docMk/>
            <pc:sldMk cId="2638912456" sldId="416"/>
            <ac:spMk id="15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9:30:12.351" v="1645" actId="478"/>
          <ac:spMkLst>
            <pc:docMk/>
            <pc:sldMk cId="2638912456" sldId="416"/>
            <ac:spMk id="17" creationId="{00000000-0000-0000-0000-000000000000}"/>
          </ac:spMkLst>
        </pc:spChg>
        <pc:picChg chg="add del">
          <ac:chgData name="Christel Maes" userId="7e61469a-7c21-464c-bace-a1bda262211a" providerId="ADAL" clId="{E6AF4EF5-C35A-4340-B369-10F98116971F}" dt="2020-07-03T09:35:48.298" v="1736" actId="478"/>
          <ac:picMkLst>
            <pc:docMk/>
            <pc:sldMk cId="2638912456" sldId="416"/>
            <ac:picMk id="4" creationId="{98F4B19A-60C6-4654-9598-885C973FB72A}"/>
          </ac:picMkLst>
        </pc:picChg>
        <pc:picChg chg="del mod">
          <ac:chgData name="Christel Maes" userId="7e61469a-7c21-464c-bace-a1bda262211a" providerId="ADAL" clId="{E6AF4EF5-C35A-4340-B369-10F98116971F}" dt="2020-07-03T09:33:26.370" v="1727" actId="478"/>
          <ac:picMkLst>
            <pc:docMk/>
            <pc:sldMk cId="2638912456" sldId="416"/>
            <ac:picMk id="9" creationId="{44C32F4D-7A38-415F-8BCE-7879E1FCB8E9}"/>
          </ac:picMkLst>
        </pc:picChg>
        <pc:picChg chg="del mod">
          <ac:chgData name="Christel Maes" userId="7e61469a-7c21-464c-bace-a1bda262211a" providerId="ADAL" clId="{E6AF4EF5-C35A-4340-B369-10F98116971F}" dt="2020-07-03T09:34:07.870" v="1733" actId="478"/>
          <ac:picMkLst>
            <pc:docMk/>
            <pc:sldMk cId="2638912456" sldId="416"/>
            <ac:picMk id="14" creationId="{00000000-0000-0000-0000-000000000000}"/>
          </ac:picMkLst>
        </pc:picChg>
      </pc:sldChg>
      <pc:sldChg chg="addSp delSp modSp del mod">
        <pc:chgData name="Christel Maes" userId="7e61469a-7c21-464c-bace-a1bda262211a" providerId="ADAL" clId="{E6AF4EF5-C35A-4340-B369-10F98116971F}" dt="2020-07-03T15:26:43.387" v="3668" actId="47"/>
        <pc:sldMkLst>
          <pc:docMk/>
          <pc:sldMk cId="1697937603" sldId="417"/>
        </pc:sldMkLst>
        <pc:spChg chg="mod">
          <ac:chgData name="Christel Maes" userId="7e61469a-7c21-464c-bace-a1bda262211a" providerId="ADAL" clId="{E6AF4EF5-C35A-4340-B369-10F98116971F}" dt="2020-07-03T12:12:09.352" v="2304" actId="20577"/>
          <ac:spMkLst>
            <pc:docMk/>
            <pc:sldMk cId="1697937603" sldId="417"/>
            <ac:spMk id="2" creationId="{00000000-0000-0000-0000-000000000000}"/>
          </ac:spMkLst>
        </pc:spChg>
        <pc:spChg chg="add del">
          <ac:chgData name="Christel Maes" userId="7e61469a-7c21-464c-bace-a1bda262211a" providerId="ADAL" clId="{E6AF4EF5-C35A-4340-B369-10F98116971F}" dt="2020-07-03T12:12:13.194" v="2306" actId="47"/>
          <ac:spMkLst>
            <pc:docMk/>
            <pc:sldMk cId="1697937603" sldId="417"/>
            <ac:spMk id="4" creationId="{F259FCDC-ECB2-4452-8579-268E00ABCE33}"/>
          </ac:spMkLst>
        </pc:spChg>
        <pc:spChg chg="mod">
          <ac:chgData name="Christel Maes" userId="7e61469a-7c21-464c-bace-a1bda262211a" providerId="ADAL" clId="{E6AF4EF5-C35A-4340-B369-10F98116971F}" dt="2020-07-03T12:12:02.370" v="2303" actId="20577"/>
          <ac:spMkLst>
            <pc:docMk/>
            <pc:sldMk cId="1697937603" sldId="417"/>
            <ac:spMk id="6" creationId="{00000000-0000-0000-0000-000000000000}"/>
          </ac:spMkLst>
        </pc:spChg>
        <pc:spChg chg="add">
          <ac:chgData name="Christel Maes" userId="7e61469a-7c21-464c-bace-a1bda262211a" providerId="ADAL" clId="{E6AF4EF5-C35A-4340-B369-10F98116971F}" dt="2020-07-03T09:33:40.845" v="1730" actId="47"/>
          <ac:spMkLst>
            <pc:docMk/>
            <pc:sldMk cId="1697937603" sldId="417"/>
            <ac:spMk id="8" creationId="{160C6F2D-E57F-493A-9FCE-09A1B5C4595C}"/>
          </ac:spMkLst>
        </pc:spChg>
        <pc:spChg chg="add del">
          <ac:chgData name="Christel Maes" userId="7e61469a-7c21-464c-bace-a1bda262211a" providerId="ADAL" clId="{E6AF4EF5-C35A-4340-B369-10F98116971F}" dt="2020-07-03T12:12:23.595" v="2308" actId="47"/>
          <ac:spMkLst>
            <pc:docMk/>
            <pc:sldMk cId="1697937603" sldId="417"/>
            <ac:spMk id="9" creationId="{C1A514E5-555E-469D-87E5-A32BFA9A5961}"/>
          </ac:spMkLst>
        </pc:spChg>
        <pc:spChg chg="add del">
          <ac:chgData name="Christel Maes" userId="7e61469a-7c21-464c-bace-a1bda262211a" providerId="ADAL" clId="{E6AF4EF5-C35A-4340-B369-10F98116971F}" dt="2020-07-03T12:12:35.551" v="2310" actId="47"/>
          <ac:spMkLst>
            <pc:docMk/>
            <pc:sldMk cId="1697937603" sldId="417"/>
            <ac:spMk id="10" creationId="{E2BE7898-4F0C-4DB1-9FB7-0AAA1311F092}"/>
          </ac:spMkLst>
        </pc:spChg>
        <pc:picChg chg="del">
          <ac:chgData name="Christel Maes" userId="7e61469a-7c21-464c-bace-a1bda262211a" providerId="ADAL" clId="{E6AF4EF5-C35A-4340-B369-10F98116971F}" dt="2020-07-03T09:33:39.666" v="1729" actId="478"/>
          <ac:picMkLst>
            <pc:docMk/>
            <pc:sldMk cId="1697937603" sldId="417"/>
            <ac:picMk id="11" creationId="{00000000-0000-0000-0000-000000000000}"/>
          </ac:picMkLst>
        </pc:picChg>
      </pc:sldChg>
      <pc:sldChg chg="addSp delSp del mod">
        <pc:chgData name="Christel Maes" userId="7e61469a-7c21-464c-bace-a1bda262211a" providerId="ADAL" clId="{E6AF4EF5-C35A-4340-B369-10F98116971F}" dt="2020-07-03T09:45:17.691" v="2069" actId="47"/>
        <pc:sldMkLst>
          <pc:docMk/>
          <pc:sldMk cId="391838826" sldId="418"/>
        </pc:sldMkLst>
        <pc:spChg chg="add">
          <ac:chgData name="Christel Maes" userId="7e61469a-7c21-464c-bace-a1bda262211a" providerId="ADAL" clId="{E6AF4EF5-C35A-4340-B369-10F98116971F}" dt="2020-07-03T09:33:44.949" v="1732" actId="47"/>
          <ac:spMkLst>
            <pc:docMk/>
            <pc:sldMk cId="391838826" sldId="418"/>
            <ac:spMk id="8" creationId="{E0783BEB-0851-4AF4-849C-3A15EADAE7F1}"/>
          </ac:spMkLst>
        </pc:spChg>
        <pc:picChg chg="del">
          <ac:chgData name="Christel Maes" userId="7e61469a-7c21-464c-bace-a1bda262211a" providerId="ADAL" clId="{E6AF4EF5-C35A-4340-B369-10F98116971F}" dt="2020-07-03T09:33:44.384" v="1731" actId="478"/>
          <ac:picMkLst>
            <pc:docMk/>
            <pc:sldMk cId="391838826" sldId="418"/>
            <ac:picMk id="11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04:04.304" v="2406" actId="1076"/>
        <pc:sldMkLst>
          <pc:docMk/>
          <pc:sldMk cId="2394362779" sldId="419"/>
        </pc:sldMkLst>
        <pc:spChg chg="mod">
          <ac:chgData name="Christel Maes" userId="7e61469a-7c21-464c-bace-a1bda262211a" providerId="ADAL" clId="{E6AF4EF5-C35A-4340-B369-10F98116971F}" dt="2020-07-03T14:00:12.721" v="2399" actId="20577"/>
          <ac:spMkLst>
            <pc:docMk/>
            <pc:sldMk cId="2394362779" sldId="419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04:04.304" v="2406" actId="1076"/>
          <ac:spMkLst>
            <pc:docMk/>
            <pc:sldMk cId="2394362779" sldId="419"/>
            <ac:spMk id="4" creationId="{7852A1BB-9DD9-4871-ABCC-F0C03AA07F4F}"/>
          </ac:spMkLst>
        </pc:spChg>
        <pc:picChg chg="del">
          <ac:chgData name="Christel Maes" userId="7e61469a-7c21-464c-bace-a1bda262211a" providerId="ADAL" clId="{E6AF4EF5-C35A-4340-B369-10F98116971F}" dt="2020-07-03T14:03:44.322" v="2400" actId="478"/>
          <ac:picMkLst>
            <pc:docMk/>
            <pc:sldMk cId="2394362779" sldId="419"/>
            <ac:picMk id="6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25:34.828" v="2739" actId="20577"/>
        <pc:sldMkLst>
          <pc:docMk/>
          <pc:sldMk cId="1267576821" sldId="420"/>
        </pc:sldMkLst>
        <pc:spChg chg="mod">
          <ac:chgData name="Christel Maes" userId="7e61469a-7c21-464c-bace-a1bda262211a" providerId="ADAL" clId="{E6AF4EF5-C35A-4340-B369-10F98116971F}" dt="2020-07-03T14:25:34.828" v="2739" actId="20577"/>
          <ac:spMkLst>
            <pc:docMk/>
            <pc:sldMk cId="1267576821" sldId="420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14:12.458" v="2597" actId="20577"/>
          <ac:spMkLst>
            <pc:docMk/>
            <pc:sldMk cId="1267576821" sldId="420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18:28.412" v="2609" actId="403"/>
          <ac:spMkLst>
            <pc:docMk/>
            <pc:sldMk cId="1267576821" sldId="420"/>
            <ac:spMk id="5" creationId="{20A39944-1526-4EC0-AB92-ED12B77217FB}"/>
          </ac:spMkLst>
        </pc:spChg>
        <pc:spChg chg="add mod">
          <ac:chgData name="Christel Maes" userId="7e61469a-7c21-464c-bace-a1bda262211a" providerId="ADAL" clId="{E6AF4EF5-C35A-4340-B369-10F98116971F}" dt="2020-07-03T14:19:12.447" v="2618" actId="1076"/>
          <ac:spMkLst>
            <pc:docMk/>
            <pc:sldMk cId="1267576821" sldId="420"/>
            <ac:spMk id="6" creationId="{38C67A88-0AC1-4EE9-BDDC-961006CB9B2B}"/>
          </ac:spMkLst>
        </pc:spChg>
        <pc:picChg chg="del">
          <ac:chgData name="Christel Maes" userId="7e61469a-7c21-464c-bace-a1bda262211a" providerId="ADAL" clId="{E6AF4EF5-C35A-4340-B369-10F98116971F}" dt="2020-07-03T14:04:45.992" v="2414" actId="478"/>
          <ac:picMkLst>
            <pc:docMk/>
            <pc:sldMk cId="1267576821" sldId="420"/>
            <ac:picMk id="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04:27.983" v="2407" actId="478"/>
          <ac:picMkLst>
            <pc:docMk/>
            <pc:sldMk cId="1267576821" sldId="420"/>
            <ac:picMk id="8" creationId="{7089FAD2-BD0D-419A-8DA4-8925DAF71FFA}"/>
          </ac:picMkLst>
        </pc:picChg>
        <pc:cxnChg chg="mod ord">
          <ac:chgData name="Christel Maes" userId="7e61469a-7c21-464c-bace-a1bda262211a" providerId="ADAL" clId="{E6AF4EF5-C35A-4340-B369-10F98116971F}" dt="2020-07-03T14:18:52.563" v="2615" actId="553"/>
          <ac:cxnSpMkLst>
            <pc:docMk/>
            <pc:sldMk cId="1267576821" sldId="420"/>
            <ac:cxnSpMk id="10" creationId="{00000000-0000-0000-0000-000000000000}"/>
          </ac:cxnSpMkLst>
        </pc:cxnChg>
        <pc:cxnChg chg="mod ord">
          <ac:chgData name="Christel Maes" userId="7e61469a-7c21-464c-bace-a1bda262211a" providerId="ADAL" clId="{E6AF4EF5-C35A-4340-B369-10F98116971F}" dt="2020-07-03T14:18:52.563" v="2615" actId="553"/>
          <ac:cxnSpMkLst>
            <pc:docMk/>
            <pc:sldMk cId="1267576821" sldId="420"/>
            <ac:cxnSpMk id="11" creationId="{00000000-0000-0000-0000-000000000000}"/>
          </ac:cxnSpMkLst>
        </pc:cxnChg>
      </pc:sldChg>
      <pc:sldChg chg="addSp delSp modSp mod">
        <pc:chgData name="Christel Maes" userId="7e61469a-7c21-464c-bace-a1bda262211a" providerId="ADAL" clId="{E6AF4EF5-C35A-4340-B369-10F98116971F}" dt="2020-07-03T14:25:39.933" v="2740" actId="20577"/>
        <pc:sldMkLst>
          <pc:docMk/>
          <pc:sldMk cId="2198013082" sldId="421"/>
        </pc:sldMkLst>
        <pc:spChg chg="mod">
          <ac:chgData name="Christel Maes" userId="7e61469a-7c21-464c-bace-a1bda262211a" providerId="ADAL" clId="{E6AF4EF5-C35A-4340-B369-10F98116971F}" dt="2020-07-03T14:25:39.933" v="2740" actId="20577"/>
          <ac:spMkLst>
            <pc:docMk/>
            <pc:sldMk cId="2198013082" sldId="421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24:57.183" v="2737" actId="20577"/>
          <ac:spMkLst>
            <pc:docMk/>
            <pc:sldMk cId="2198013082" sldId="421"/>
            <ac:spMk id="3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14:11:49.888" v="2550" actId="478"/>
          <ac:spMkLst>
            <pc:docMk/>
            <pc:sldMk cId="2198013082" sldId="421"/>
            <ac:spMk id="5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14:11:03.217" v="2532" actId="478"/>
          <ac:spMkLst>
            <pc:docMk/>
            <pc:sldMk cId="2198013082" sldId="421"/>
            <ac:spMk id="6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2:34.725" v="2673" actId="1076"/>
          <ac:spMkLst>
            <pc:docMk/>
            <pc:sldMk cId="2198013082" sldId="421"/>
            <ac:spMk id="7" creationId="{FC51B87E-43B2-4EB9-ABF6-BC92B16FE079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14:25:44.408" v="2741" actId="20577"/>
        <pc:sldMkLst>
          <pc:docMk/>
          <pc:sldMk cId="1469470808" sldId="422"/>
        </pc:sldMkLst>
        <pc:spChg chg="mod">
          <ac:chgData name="Christel Maes" userId="7e61469a-7c21-464c-bace-a1bda262211a" providerId="ADAL" clId="{E6AF4EF5-C35A-4340-B369-10F98116971F}" dt="2020-07-03T14:25:44.408" v="2741" actId="20577"/>
          <ac:spMkLst>
            <pc:docMk/>
            <pc:sldMk cId="1469470808" sldId="422"/>
            <ac:spMk id="2" creationId="{00000000-0000-0000-0000-000000000000}"/>
          </ac:spMkLst>
        </pc:spChg>
        <pc:spChg chg="add del">
          <ac:chgData name="Christel Maes" userId="7e61469a-7c21-464c-bace-a1bda262211a" providerId="ADAL" clId="{E6AF4EF5-C35A-4340-B369-10F98116971F}" dt="2020-07-03T14:13:54.979" v="2590" actId="20577"/>
          <ac:spMkLst>
            <pc:docMk/>
            <pc:sldMk cId="1469470808" sldId="422"/>
            <ac:spMk id="3" creationId="{DBB00894-9BE1-4EAF-8F3A-BA4770A374B9}"/>
          </ac:spMkLst>
        </pc:spChg>
        <pc:spChg chg="del mod">
          <ac:chgData name="Christel Maes" userId="7e61469a-7c21-464c-bace-a1bda262211a" providerId="ADAL" clId="{E6AF4EF5-C35A-4340-B369-10F98116971F}" dt="2020-07-03T14:13:30.656" v="2582" actId="478"/>
          <ac:spMkLst>
            <pc:docMk/>
            <pc:sldMk cId="1469470808" sldId="422"/>
            <ac:spMk id="5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0:01.369" v="2623" actId="167"/>
          <ac:spMkLst>
            <pc:docMk/>
            <pc:sldMk cId="1469470808" sldId="422"/>
            <ac:spMk id="6" creationId="{0D624F34-E74F-487B-BEBF-E7DBA2245B9A}"/>
          </ac:spMkLst>
        </pc:spChg>
        <pc:spChg chg="mod">
          <ac:chgData name="Christel Maes" userId="7e61469a-7c21-464c-bace-a1bda262211a" providerId="ADAL" clId="{E6AF4EF5-C35A-4340-B369-10F98116971F}" dt="2020-07-03T14:14:21.628" v="2599" actId="6549"/>
          <ac:spMkLst>
            <pc:docMk/>
            <pc:sldMk cId="1469470808" sldId="422"/>
            <ac:spMk id="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3:31.792" v="2583" actId="478"/>
          <ac:spMkLst>
            <pc:docMk/>
            <pc:sldMk cId="1469470808" sldId="422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3:33.899" v="2584" actId="478"/>
          <ac:spMkLst>
            <pc:docMk/>
            <pc:sldMk cId="1469470808" sldId="422"/>
            <ac:spMk id="10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20:14.392" v="2625" actId="14100"/>
          <ac:spMkLst>
            <pc:docMk/>
            <pc:sldMk cId="1469470808" sldId="422"/>
            <ac:spMk id="11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3:35.335" v="2585" actId="478"/>
          <ac:spMkLst>
            <pc:docMk/>
            <pc:sldMk cId="1469470808" sldId="422"/>
            <ac:spMk id="13" creationId="{7AD51BD4-8D04-47F5-B471-EB7EFB6E0A3E}"/>
          </ac:spMkLst>
        </pc:spChg>
        <pc:spChg chg="add mod">
          <ac:chgData name="Christel Maes" userId="7e61469a-7c21-464c-bace-a1bda262211a" providerId="ADAL" clId="{E6AF4EF5-C35A-4340-B369-10F98116971F}" dt="2020-07-03T14:18:19.999" v="2606" actId="255"/>
          <ac:spMkLst>
            <pc:docMk/>
            <pc:sldMk cId="1469470808" sldId="422"/>
            <ac:spMk id="14" creationId="{7C0E7842-F374-43F8-A08A-262C04B0BE2A}"/>
          </ac:spMkLst>
        </pc:spChg>
        <pc:picChg chg="del">
          <ac:chgData name="Christel Maes" userId="7e61469a-7c21-464c-bace-a1bda262211a" providerId="ADAL" clId="{E6AF4EF5-C35A-4340-B369-10F98116971F}" dt="2020-07-03T14:13:43.664" v="2588" actId="478"/>
          <ac:picMkLst>
            <pc:docMk/>
            <pc:sldMk cId="1469470808" sldId="422"/>
            <ac:picMk id="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13:42.294" v="2587" actId="478"/>
          <ac:picMkLst>
            <pc:docMk/>
            <pc:sldMk cId="1469470808" sldId="422"/>
            <ac:picMk id="12" creationId="{6C76C045-5E25-46F1-BA66-43AD281F6F95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30:49.876" v="2799" actId="1076"/>
        <pc:sldMkLst>
          <pc:docMk/>
          <pc:sldMk cId="36187756" sldId="423"/>
        </pc:sldMkLst>
        <pc:spChg chg="mod">
          <ac:chgData name="Christel Maes" userId="7e61469a-7c21-464c-bace-a1bda262211a" providerId="ADAL" clId="{E6AF4EF5-C35A-4340-B369-10F98116971F}" dt="2020-07-03T14:25:51.326" v="2743" actId="20577"/>
          <ac:spMkLst>
            <pc:docMk/>
            <pc:sldMk cId="36187756" sldId="423"/>
            <ac:spMk id="2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14:29:32.624" v="2785" actId="478"/>
          <ac:spMkLst>
            <pc:docMk/>
            <pc:sldMk cId="36187756" sldId="423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8:44.266" v="2776" actId="20577"/>
          <ac:spMkLst>
            <pc:docMk/>
            <pc:sldMk cId="36187756" sldId="423"/>
            <ac:spMk id="5" creationId="{B99ECE3D-2163-432D-8076-2556201E29DB}"/>
          </ac:spMkLst>
        </pc:spChg>
        <pc:spChg chg="add mod">
          <ac:chgData name="Christel Maes" userId="7e61469a-7c21-464c-bace-a1bda262211a" providerId="ADAL" clId="{E6AF4EF5-C35A-4340-B369-10F98116971F}" dt="2020-07-03T14:29:24.421" v="2784" actId="1582"/>
          <ac:spMkLst>
            <pc:docMk/>
            <pc:sldMk cId="36187756" sldId="423"/>
            <ac:spMk id="9" creationId="{320EFC18-5508-4AB6-B51A-B5D3AE138D0F}"/>
          </ac:spMkLst>
        </pc:spChg>
        <pc:spChg chg="add mod">
          <ac:chgData name="Christel Maes" userId="7e61469a-7c21-464c-bace-a1bda262211a" providerId="ADAL" clId="{E6AF4EF5-C35A-4340-B369-10F98116971F}" dt="2020-07-03T14:30:49.876" v="2799" actId="1076"/>
          <ac:spMkLst>
            <pc:docMk/>
            <pc:sldMk cId="36187756" sldId="423"/>
            <ac:spMk id="10" creationId="{8BDD1539-8404-446F-92F2-84B096369F28}"/>
          </ac:spMkLst>
        </pc:spChg>
        <pc:picChg chg="del">
          <ac:chgData name="Christel Maes" userId="7e61469a-7c21-464c-bace-a1bda262211a" providerId="ADAL" clId="{E6AF4EF5-C35A-4340-B369-10F98116971F}" dt="2020-07-03T14:27:53.870" v="2759" actId="478"/>
          <ac:picMkLst>
            <pc:docMk/>
            <pc:sldMk cId="36187756" sldId="423"/>
            <ac:picMk id="6" creationId="{8BE486A5-2888-40DE-85F4-0217500D07FF}"/>
          </ac:picMkLst>
        </pc:picChg>
        <pc:picChg chg="del">
          <ac:chgData name="Christel Maes" userId="7e61469a-7c21-464c-bace-a1bda262211a" providerId="ADAL" clId="{E6AF4EF5-C35A-4340-B369-10F98116971F}" dt="2020-07-03T14:26:14.442" v="2758" actId="478"/>
          <ac:picMkLst>
            <pc:docMk/>
            <pc:sldMk cId="36187756" sldId="423"/>
            <ac:picMk id="7" creationId="{2DF0A158-7217-4736-ADCE-A67D6C19C6C8}"/>
          </ac:picMkLst>
        </pc:picChg>
      </pc:sldChg>
      <pc:sldChg chg="modSp del mod">
        <pc:chgData name="Christel Maes" userId="7e61469a-7c21-464c-bace-a1bda262211a" providerId="ADAL" clId="{E6AF4EF5-C35A-4340-B369-10F98116971F}" dt="2020-07-03T14:31:27.920" v="2800" actId="47"/>
        <pc:sldMkLst>
          <pc:docMk/>
          <pc:sldMk cId="1541076863" sldId="424"/>
        </pc:sldMkLst>
        <pc:spChg chg="mod">
          <ac:chgData name="Christel Maes" userId="7e61469a-7c21-464c-bace-a1bda262211a" providerId="ADAL" clId="{E6AF4EF5-C35A-4340-B369-10F98116971F}" dt="2020-07-03T14:25:56.474" v="2744" actId="20577"/>
          <ac:spMkLst>
            <pc:docMk/>
            <pc:sldMk cId="1541076863" sldId="424"/>
            <ac:spMk id="2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14:41:26.472" v="2920" actId="114"/>
        <pc:sldMkLst>
          <pc:docMk/>
          <pc:sldMk cId="2220113508" sldId="425"/>
        </pc:sldMkLst>
        <pc:spChg chg="del">
          <ac:chgData name="Christel Maes" userId="7e61469a-7c21-464c-bace-a1bda262211a" providerId="ADAL" clId="{E6AF4EF5-C35A-4340-B369-10F98116971F}" dt="2020-07-03T14:40:24.795" v="2909" actId="478"/>
          <ac:spMkLst>
            <pc:docMk/>
            <pc:sldMk cId="2220113508" sldId="425"/>
            <ac:spMk id="2" creationId="{00000000-0000-0000-0000-000000000000}"/>
          </ac:spMkLst>
        </pc:spChg>
        <pc:spChg chg="add del">
          <ac:chgData name="Christel Maes" userId="7e61469a-7c21-464c-bace-a1bda262211a" providerId="ADAL" clId="{E6AF4EF5-C35A-4340-B369-10F98116971F}" dt="2020-07-03T14:34:04.459" v="2802" actId="478"/>
          <ac:spMkLst>
            <pc:docMk/>
            <pc:sldMk cId="2220113508" sldId="425"/>
            <ac:spMk id="3" creationId="{C983B103-8189-4BDC-8126-349AE022AAB7}"/>
          </ac:spMkLst>
        </pc:spChg>
        <pc:spChg chg="add del mod">
          <ac:chgData name="Christel Maes" userId="7e61469a-7c21-464c-bace-a1bda262211a" providerId="ADAL" clId="{E6AF4EF5-C35A-4340-B369-10F98116971F}" dt="2020-07-03T14:36:22.624" v="2883" actId="478"/>
          <ac:spMkLst>
            <pc:docMk/>
            <pc:sldMk cId="2220113508" sldId="425"/>
            <ac:spMk id="6" creationId="{912C1C89-F3BE-4EC9-84E0-BB91C222E718}"/>
          </ac:spMkLst>
        </pc:spChg>
        <pc:spChg chg="mod">
          <ac:chgData name="Christel Maes" userId="7e61469a-7c21-464c-bace-a1bda262211a" providerId="ADAL" clId="{E6AF4EF5-C35A-4340-B369-10F98116971F}" dt="2020-07-03T14:26:06.587" v="2757" actId="6549"/>
          <ac:spMkLst>
            <pc:docMk/>
            <pc:sldMk cId="2220113508" sldId="425"/>
            <ac:spMk id="7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41:13.364" v="2918" actId="208"/>
          <ac:spMkLst>
            <pc:docMk/>
            <pc:sldMk cId="2220113508" sldId="425"/>
            <ac:spMk id="8" creationId="{BBEC18D7-4F1E-4BC4-A17E-48EDAC3C1DB6}"/>
          </ac:spMkLst>
        </pc:spChg>
        <pc:spChg chg="add mod">
          <ac:chgData name="Christel Maes" userId="7e61469a-7c21-464c-bace-a1bda262211a" providerId="ADAL" clId="{E6AF4EF5-C35A-4340-B369-10F98116971F}" dt="2020-07-03T14:40:46.629" v="2915" actId="167"/>
          <ac:spMkLst>
            <pc:docMk/>
            <pc:sldMk cId="2220113508" sldId="425"/>
            <ac:spMk id="9" creationId="{FD414CD8-E449-4C1D-9F81-7740A722F6A4}"/>
          </ac:spMkLst>
        </pc:spChg>
        <pc:spChg chg="mod">
          <ac:chgData name="Christel Maes" userId="7e61469a-7c21-464c-bace-a1bda262211a" providerId="ADAL" clId="{E6AF4EF5-C35A-4340-B369-10F98116971F}" dt="2020-07-03T14:38:21.308" v="2907" actId="20577"/>
          <ac:spMkLst>
            <pc:docMk/>
            <pc:sldMk cId="2220113508" sldId="425"/>
            <ac:spMk id="12" creationId="{087E379E-4C44-49FB-962C-228FF043228F}"/>
          </ac:spMkLst>
        </pc:spChg>
        <pc:spChg chg="mod">
          <ac:chgData name="Christel Maes" userId="7e61469a-7c21-464c-bace-a1bda262211a" providerId="ADAL" clId="{E6AF4EF5-C35A-4340-B369-10F98116971F}" dt="2020-07-03T14:41:26.472" v="2920" actId="114"/>
          <ac:spMkLst>
            <pc:docMk/>
            <pc:sldMk cId="2220113508" sldId="425"/>
            <ac:spMk id="17" creationId="{170B23F9-FAD3-468B-A2B5-7B6CDFA5F0B6}"/>
          </ac:spMkLst>
        </pc:spChg>
        <pc:picChg chg="del">
          <ac:chgData name="Christel Maes" userId="7e61469a-7c21-464c-bace-a1bda262211a" providerId="ADAL" clId="{E6AF4EF5-C35A-4340-B369-10F98116971F}" dt="2020-07-03T14:34:04.459" v="2802" actId="478"/>
          <ac:picMkLst>
            <pc:docMk/>
            <pc:sldMk cId="2220113508" sldId="425"/>
            <ac:picMk id="4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34:46.425" v="2881" actId="478"/>
          <ac:picMkLst>
            <pc:docMk/>
            <pc:sldMk cId="2220113508" sldId="425"/>
            <ac:picMk id="11" creationId="{5A00920D-A4EE-454D-B8EB-A5604693CB73}"/>
          </ac:picMkLst>
        </pc:picChg>
      </pc:sldChg>
      <pc:sldChg chg="new del">
        <pc:chgData name="Christel Maes" userId="7e61469a-7c21-464c-bace-a1bda262211a" providerId="ADAL" clId="{E6AF4EF5-C35A-4340-B369-10F98116971F}" dt="2020-07-03T14:41:39.468" v="2921" actId="47"/>
        <pc:sldMkLst>
          <pc:docMk/>
          <pc:sldMk cId="456909205" sldId="426"/>
        </pc:sldMkLst>
      </pc:sldChg>
      <pc:sldChg chg="del">
        <pc:chgData name="Christel Maes" userId="7e61469a-7c21-464c-bace-a1bda262211a" providerId="ADAL" clId="{E6AF4EF5-C35A-4340-B369-10F98116971F}" dt="2020-02-13T15:57:41.818" v="1" actId="47"/>
        <pc:sldMkLst>
          <pc:docMk/>
          <pc:sldMk cId="586180436" sldId="426"/>
        </pc:sldMkLst>
      </pc:sldChg>
      <pc:sldChg chg="addSp modSp add del mod">
        <pc:chgData name="Christel Maes" userId="7e61469a-7c21-464c-bace-a1bda262211a" providerId="ADAL" clId="{E6AF4EF5-C35A-4340-B369-10F98116971F}" dt="2020-07-03T14:58:51.552" v="3179" actId="2696"/>
        <pc:sldMkLst>
          <pc:docMk/>
          <pc:sldMk cId="284665671" sldId="427"/>
        </pc:sldMkLst>
        <pc:spChg chg="add mod">
          <ac:chgData name="Christel Maes" userId="7e61469a-7c21-464c-bace-a1bda262211a" providerId="ADAL" clId="{E6AF4EF5-C35A-4340-B369-10F98116971F}" dt="2020-07-03T11:58:05.974" v="2267" actId="1076"/>
          <ac:spMkLst>
            <pc:docMk/>
            <pc:sldMk cId="284665671" sldId="427"/>
            <ac:spMk id="3" creationId="{CA113553-9261-4335-913A-1E486BA665B0}"/>
          </ac:spMkLst>
        </pc:spChg>
        <pc:spChg chg="mod">
          <ac:chgData name="Christel Maes" userId="7e61469a-7c21-464c-bace-a1bda262211a" providerId="ADAL" clId="{E6AF4EF5-C35A-4340-B369-10F98116971F}" dt="2020-07-03T09:45:48.153" v="2115" actId="20577"/>
          <ac:spMkLst>
            <pc:docMk/>
            <pc:sldMk cId="284665671" sldId="427"/>
            <ac:spMk id="6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1:57:40.477" v="2264" actId="6549"/>
          <ac:spMkLst>
            <pc:docMk/>
            <pc:sldMk cId="284665671" sldId="427"/>
            <ac:spMk id="10" creationId="{0DE42292-1C94-404D-87AE-E68D6959626C}"/>
          </ac:spMkLst>
        </pc:spChg>
      </pc:sldChg>
      <pc:sldChg chg="add del">
        <pc:chgData name="Christel Maes" userId="7e61469a-7c21-464c-bace-a1bda262211a" providerId="ADAL" clId="{E6AF4EF5-C35A-4340-B369-10F98116971F}" dt="2020-07-09T18:22:04.995" v="3712" actId="47"/>
        <pc:sldMkLst>
          <pc:docMk/>
          <pc:sldMk cId="344496779" sldId="42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042963972" sldId="427"/>
        </pc:sldMkLst>
      </pc:sldChg>
      <pc:sldChg chg="add del">
        <pc:chgData name="Christel Maes" userId="7e61469a-7c21-464c-bace-a1bda262211a" providerId="ADAL" clId="{E6AF4EF5-C35A-4340-B369-10F98116971F}" dt="2020-07-03T15:26:48.662" v="3669" actId="47"/>
        <pc:sldMkLst>
          <pc:docMk/>
          <pc:sldMk cId="100728898" sldId="42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591923819" sldId="42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842643" sldId="429"/>
        </pc:sldMkLst>
      </pc:sldChg>
      <pc:sldChg chg="modSp add del mod">
        <pc:chgData name="Christel Maes" userId="7e61469a-7c21-464c-bace-a1bda262211a" providerId="ADAL" clId="{E6AF4EF5-C35A-4340-B369-10F98116971F}" dt="2020-07-03T15:16:10.354" v="3352" actId="47"/>
        <pc:sldMkLst>
          <pc:docMk/>
          <pc:sldMk cId="1895651105" sldId="429"/>
        </pc:sldMkLst>
        <pc:spChg chg="mod">
          <ac:chgData name="Christel Maes" userId="7e61469a-7c21-464c-bace-a1bda262211a" providerId="ADAL" clId="{E6AF4EF5-C35A-4340-B369-10F98116971F}" dt="2020-07-03T09:59:08.386" v="2130" actId="20577"/>
          <ac:spMkLst>
            <pc:docMk/>
            <pc:sldMk cId="1895651105" sldId="429"/>
            <ac:spMk id="2" creationId="{AB915BEF-7393-41C1-8F70-DE034269D1CD}"/>
          </ac:spMkLst>
        </pc:spChg>
        <pc:spChg chg="mod">
          <ac:chgData name="Christel Maes" userId="7e61469a-7c21-464c-bace-a1bda262211a" providerId="ADAL" clId="{E6AF4EF5-C35A-4340-B369-10F98116971F}" dt="2020-07-03T08:50:11.553" v="1274" actId="313"/>
          <ac:spMkLst>
            <pc:docMk/>
            <pc:sldMk cId="1895651105" sldId="429"/>
            <ac:spMk id="8" creationId="{CC192B9A-12FB-4402-93ED-7BB13B2B4C6F}"/>
          </ac:spMkLst>
        </pc:spChg>
      </pc:sldChg>
      <pc:sldChg chg="modSp add del mod">
        <pc:chgData name="Christel Maes" userId="7e61469a-7c21-464c-bace-a1bda262211a" providerId="ADAL" clId="{E6AF4EF5-C35A-4340-B369-10F98116971F}" dt="2020-07-03T15:16:06.822" v="3351" actId="47"/>
        <pc:sldMkLst>
          <pc:docMk/>
          <pc:sldMk cId="1846017667" sldId="430"/>
        </pc:sldMkLst>
        <pc:spChg chg="mod">
          <ac:chgData name="Christel Maes" userId="7e61469a-7c21-464c-bace-a1bda262211a" providerId="ADAL" clId="{E6AF4EF5-C35A-4340-B369-10F98116971F}" dt="2020-07-03T09:59:11.595" v="2131" actId="20577"/>
          <ac:spMkLst>
            <pc:docMk/>
            <pc:sldMk cId="1846017667" sldId="430"/>
            <ac:spMk id="2" creationId="{AB915BEF-7393-41C1-8F70-DE034269D1CD}"/>
          </ac:spMkLst>
        </pc:sp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203470941" sldId="43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99476424" sldId="431"/>
        </pc:sldMkLst>
      </pc:sldChg>
      <pc:sldChg chg="addSp delSp modSp add mod chgLayout">
        <pc:chgData name="Christel Maes" userId="7e61469a-7c21-464c-bace-a1bda262211a" providerId="ADAL" clId="{E6AF4EF5-C35A-4340-B369-10F98116971F}" dt="2020-07-03T07:57:15.530" v="622" actId="1076"/>
        <pc:sldMkLst>
          <pc:docMk/>
          <pc:sldMk cId="2159640122" sldId="431"/>
        </pc:sldMkLst>
        <pc:spChg chg="mod ord">
          <ac:chgData name="Christel Maes" userId="7e61469a-7c21-464c-bace-a1bda262211a" providerId="ADAL" clId="{E6AF4EF5-C35A-4340-B369-10F98116971F}" dt="2020-07-03T07:56:19.154" v="613" actId="20577"/>
          <ac:spMkLst>
            <pc:docMk/>
            <pc:sldMk cId="2159640122" sldId="431"/>
            <ac:spMk id="2" creationId="{00000000-0000-0000-0000-000000000000}"/>
          </ac:spMkLst>
        </pc:spChg>
        <pc:spChg chg="add mod ord">
          <ac:chgData name="Christel Maes" userId="7e61469a-7c21-464c-bace-a1bda262211a" providerId="ADAL" clId="{E6AF4EF5-C35A-4340-B369-10F98116971F}" dt="2020-07-03T07:56:22.979" v="614" actId="1076"/>
          <ac:spMkLst>
            <pc:docMk/>
            <pc:sldMk cId="2159640122" sldId="431"/>
            <ac:spMk id="3" creationId="{4CCE00BD-D332-4EF2-93CA-CCC7407C9EC8}"/>
          </ac:spMkLst>
        </pc:spChg>
        <pc:spChg chg="mod ord">
          <ac:chgData name="Christel Maes" userId="7e61469a-7c21-464c-bace-a1bda262211a" providerId="ADAL" clId="{E6AF4EF5-C35A-4340-B369-10F98116971F}" dt="2020-07-03T07:55:21.964" v="576" actId="700"/>
          <ac:spMkLst>
            <pc:docMk/>
            <pc:sldMk cId="2159640122" sldId="431"/>
            <ac:spMk id="5" creationId="{00000000-0000-0000-0000-000000000000}"/>
          </ac:spMkLst>
        </pc:spChg>
        <pc:spChg chg="mod ord">
          <ac:chgData name="Christel Maes" userId="7e61469a-7c21-464c-bace-a1bda262211a" providerId="ADAL" clId="{E6AF4EF5-C35A-4340-B369-10F98116971F}" dt="2020-07-03T07:55:21.964" v="576" actId="700"/>
          <ac:spMkLst>
            <pc:docMk/>
            <pc:sldMk cId="2159640122" sldId="431"/>
            <ac:spMk id="6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0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1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3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4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07:47:40.253" v="326" actId="478"/>
          <ac:spMkLst>
            <pc:docMk/>
            <pc:sldMk cId="2159640122" sldId="431"/>
            <ac:spMk id="15" creationId="{948DBD2C-B3A4-4911-A358-9045D4D17825}"/>
          </ac:spMkLst>
        </pc:spChg>
        <pc:picChg chg="add mod">
          <ac:chgData name="Christel Maes" userId="7e61469a-7c21-464c-bace-a1bda262211a" providerId="ADAL" clId="{E6AF4EF5-C35A-4340-B369-10F98116971F}" dt="2020-07-03T07:57:13.551" v="621" actId="1076"/>
          <ac:picMkLst>
            <pc:docMk/>
            <pc:sldMk cId="2159640122" sldId="431"/>
            <ac:picMk id="4" creationId="{F5577C76-7648-4FCD-87F6-28314A56BF80}"/>
          </ac:picMkLst>
        </pc:picChg>
        <pc:picChg chg="del mod">
          <ac:chgData name="Christel Maes" userId="7e61469a-7c21-464c-bace-a1bda262211a" providerId="ADAL" clId="{E6AF4EF5-C35A-4340-B369-10F98116971F}" dt="2020-07-03T07:55:38.416" v="603" actId="478"/>
          <ac:picMkLst>
            <pc:docMk/>
            <pc:sldMk cId="2159640122" sldId="431"/>
            <ac:picMk id="7" creationId="{00000000-0000-0000-0000-000000000000}"/>
          </ac:picMkLst>
        </pc:picChg>
        <pc:picChg chg="add mod">
          <ac:chgData name="Christel Maes" userId="7e61469a-7c21-464c-bace-a1bda262211a" providerId="ADAL" clId="{E6AF4EF5-C35A-4340-B369-10F98116971F}" dt="2020-07-03T07:57:15.530" v="622" actId="1076"/>
          <ac:picMkLst>
            <pc:docMk/>
            <pc:sldMk cId="2159640122" sldId="431"/>
            <ac:picMk id="16" creationId="{0725CAB1-4809-4EA3-90C2-7E46D8224570}"/>
          </ac:picMkLst>
        </pc:picChg>
      </pc:sldChg>
      <pc:sldChg chg="addSp delSp modSp new mod">
        <pc:chgData name="Christel Maes" userId="7e61469a-7c21-464c-bace-a1bda262211a" providerId="ADAL" clId="{E6AF4EF5-C35A-4340-B369-10F98116971F}" dt="2020-07-03T08:14:27.014" v="1032" actId="20577"/>
        <pc:sldMkLst>
          <pc:docMk/>
          <pc:sldMk cId="3764093758" sldId="432"/>
        </pc:sldMkLst>
        <pc:spChg chg="mod">
          <ac:chgData name="Christel Maes" userId="7e61469a-7c21-464c-bace-a1bda262211a" providerId="ADAL" clId="{E6AF4EF5-C35A-4340-B369-10F98116971F}" dt="2020-07-03T08:13:48.143" v="982" actId="20577"/>
          <ac:spMkLst>
            <pc:docMk/>
            <pc:sldMk cId="3764093758" sldId="432"/>
            <ac:spMk id="2" creationId="{A0967138-F518-497D-A44E-0E775C5BEEF7}"/>
          </ac:spMkLst>
        </pc:spChg>
        <pc:spChg chg="mod">
          <ac:chgData name="Christel Maes" userId="7e61469a-7c21-464c-bace-a1bda262211a" providerId="ADAL" clId="{E6AF4EF5-C35A-4340-B369-10F98116971F}" dt="2020-07-03T08:13:54.836" v="984" actId="20577"/>
          <ac:spMkLst>
            <pc:docMk/>
            <pc:sldMk cId="3764093758" sldId="432"/>
            <ac:spMk id="3" creationId="{93FAF5BA-C394-45F5-9338-38535BF0AD8B}"/>
          </ac:spMkLst>
        </pc:spChg>
        <pc:spChg chg="add del mod">
          <ac:chgData name="Christel Maes" userId="7e61469a-7c21-464c-bace-a1bda262211a" providerId="ADAL" clId="{E6AF4EF5-C35A-4340-B369-10F98116971F}" dt="2020-07-03T08:14:27.014" v="1032" actId="20577"/>
          <ac:spMkLst>
            <pc:docMk/>
            <pc:sldMk cId="3764093758" sldId="432"/>
            <ac:spMk id="5" creationId="{A67152F3-3F04-4307-8AA0-CC23FA48E1B8}"/>
          </ac:spMkLst>
        </pc:sp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784660503" sldId="432"/>
        </pc:sldMkLst>
      </pc:sldChg>
      <pc:sldChg chg="delSp modSp add del mod">
        <pc:chgData name="Christel Maes" userId="7e61469a-7c21-464c-bace-a1bda262211a" providerId="ADAL" clId="{E6AF4EF5-C35A-4340-B369-10F98116971F}" dt="2020-07-03T09:09:31.065" v="1352" actId="47"/>
        <pc:sldMkLst>
          <pc:docMk/>
          <pc:sldMk cId="132450586" sldId="433"/>
        </pc:sldMkLst>
        <pc:spChg chg="del">
          <ac:chgData name="Christel Maes" userId="7e61469a-7c21-464c-bace-a1bda262211a" providerId="ADAL" clId="{E6AF4EF5-C35A-4340-B369-10F98116971F}" dt="2020-07-03T08:55:16.429" v="1297" actId="478"/>
          <ac:spMkLst>
            <pc:docMk/>
            <pc:sldMk cId="132450586" sldId="433"/>
            <ac:spMk id="101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8.644" v="1298" actId="478"/>
          <ac:spMkLst>
            <pc:docMk/>
            <pc:sldMk cId="132450586" sldId="433"/>
            <ac:spMk id="10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9.744" v="1299" actId="478"/>
          <ac:spMkLst>
            <pc:docMk/>
            <pc:sldMk cId="132450586" sldId="433"/>
            <ac:spMk id="103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5.518" v="1296" actId="478"/>
          <ac:spMkLst>
            <pc:docMk/>
            <pc:sldMk cId="132450586" sldId="433"/>
            <ac:spMk id="10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4.509" v="1295" actId="478"/>
          <ac:spMkLst>
            <pc:docMk/>
            <pc:sldMk cId="132450586" sldId="433"/>
            <ac:spMk id="10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6:10.311" v="1304" actId="478"/>
          <ac:spMkLst>
            <pc:docMk/>
            <pc:sldMk cId="132450586" sldId="433"/>
            <ac:spMk id="111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08:55:52.580" v="1301" actId="478"/>
          <ac:spMkLst>
            <pc:docMk/>
            <pc:sldMk cId="132450586" sldId="433"/>
            <ac:spMk id="112" creationId="{00000000-0000-0000-0000-000000000000}"/>
          </ac:spMkLst>
        </pc:spChg>
        <pc:cxnChg chg="del mod">
          <ac:chgData name="Christel Maes" userId="7e61469a-7c21-464c-bace-a1bda262211a" providerId="ADAL" clId="{E6AF4EF5-C35A-4340-B369-10F98116971F}" dt="2020-07-03T08:55:54.943" v="1302" actId="478"/>
          <ac:cxnSpMkLst>
            <pc:docMk/>
            <pc:sldMk cId="132450586" sldId="433"/>
            <ac:cxnSpMk id="113" creationId="{00000000-0000-0000-0000-000000000000}"/>
          </ac:cxnSpMkLst>
        </pc:cxnChg>
        <pc:cxnChg chg="del mod">
          <ac:chgData name="Christel Maes" userId="7e61469a-7c21-464c-bace-a1bda262211a" providerId="ADAL" clId="{E6AF4EF5-C35A-4340-B369-10F98116971F}" dt="2020-07-03T08:55:57.441" v="1303" actId="478"/>
          <ac:cxnSpMkLst>
            <pc:docMk/>
            <pc:sldMk cId="132450586" sldId="433"/>
            <ac:cxnSpMk id="116" creationId="{00000000-0000-0000-0000-000000000000}"/>
          </ac:cxnSpMkLst>
        </pc:cxnChg>
      </pc:sldChg>
      <pc:sldChg chg="addSp delSp modSp add mod">
        <pc:chgData name="Christel Maes" userId="7e61469a-7c21-464c-bace-a1bda262211a" providerId="ADAL" clId="{E6AF4EF5-C35A-4340-B369-10F98116971F}" dt="2020-07-03T09:44:13.664" v="2067" actId="47"/>
        <pc:sldMkLst>
          <pc:docMk/>
          <pc:sldMk cId="690202324" sldId="433"/>
        </pc:sldMkLst>
        <pc:spChg chg="del">
          <ac:chgData name="Christel Maes" userId="7e61469a-7c21-464c-bace-a1bda262211a" providerId="ADAL" clId="{E6AF4EF5-C35A-4340-B369-10F98116971F}" dt="2020-07-03T09:36:32.299" v="1743" actId="478"/>
          <ac:spMkLst>
            <pc:docMk/>
            <pc:sldMk cId="690202324" sldId="433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9:44:13.664" v="2067" actId="47"/>
          <ac:spMkLst>
            <pc:docMk/>
            <pc:sldMk cId="690202324" sldId="433"/>
            <ac:spMk id="3" creationId="{AEA6F73F-7EC5-4E32-BC63-D22B499AA3C5}"/>
          </ac:spMkLst>
        </pc:spChg>
        <pc:spChg chg="add del mod">
          <ac:chgData name="Christel Maes" userId="7e61469a-7c21-464c-bace-a1bda262211a" providerId="ADAL" clId="{E6AF4EF5-C35A-4340-B369-10F98116971F}" dt="2020-07-03T09:36:35.757" v="1744" actId="478"/>
          <ac:spMkLst>
            <pc:docMk/>
            <pc:sldMk cId="690202324" sldId="433"/>
            <ac:spMk id="8" creationId="{00051E5B-D7E9-4F2A-85C7-73346DE1437A}"/>
          </ac:spMkLst>
        </pc:spChg>
        <pc:spChg chg="add mod">
          <ac:chgData name="Christel Maes" userId="7e61469a-7c21-464c-bace-a1bda262211a" providerId="ADAL" clId="{E6AF4EF5-C35A-4340-B369-10F98116971F}" dt="2020-07-03T09:40:27.985" v="1861" actId="552"/>
          <ac:spMkLst>
            <pc:docMk/>
            <pc:sldMk cId="690202324" sldId="433"/>
            <ac:spMk id="9" creationId="{B58A5C96-E69E-4753-9809-7C870728A902}"/>
          </ac:spMkLst>
        </pc:spChg>
        <pc:spChg chg="mod">
          <ac:chgData name="Christel Maes" userId="7e61469a-7c21-464c-bace-a1bda262211a" providerId="ADAL" clId="{E6AF4EF5-C35A-4340-B369-10F98116971F}" dt="2020-07-03T09:37:31.303" v="1755" actId="1076"/>
          <ac:spMkLst>
            <pc:docMk/>
            <pc:sldMk cId="690202324" sldId="433"/>
            <ac:spMk id="10" creationId="{AA147E98-7EBA-493F-85B9-A954D9958BE3}"/>
          </ac:spMkLst>
        </pc:spChg>
        <pc:spChg chg="add mod">
          <ac:chgData name="Christel Maes" userId="7e61469a-7c21-464c-bace-a1bda262211a" providerId="ADAL" clId="{E6AF4EF5-C35A-4340-B369-10F98116971F}" dt="2020-07-03T09:40:30.785" v="1862" actId="465"/>
          <ac:spMkLst>
            <pc:docMk/>
            <pc:sldMk cId="690202324" sldId="433"/>
            <ac:spMk id="12" creationId="{7ACB1564-C4D4-4907-8976-747FA929B2F7}"/>
          </ac:spMkLst>
        </pc:spChg>
        <pc:spChg chg="add mod">
          <ac:chgData name="Christel Maes" userId="7e61469a-7c21-464c-bace-a1bda262211a" providerId="ADAL" clId="{E6AF4EF5-C35A-4340-B369-10F98116971F}" dt="2020-07-03T09:40:30.785" v="1862" actId="465"/>
          <ac:spMkLst>
            <pc:docMk/>
            <pc:sldMk cId="690202324" sldId="433"/>
            <ac:spMk id="13" creationId="{D2B5CE3E-549A-48BE-8ADE-EFF2815F694F}"/>
          </ac:spMkLst>
        </pc:spChg>
        <pc:spChg chg="add mod">
          <ac:chgData name="Christel Maes" userId="7e61469a-7c21-464c-bace-a1bda262211a" providerId="ADAL" clId="{E6AF4EF5-C35A-4340-B369-10F98116971F}" dt="2020-07-03T09:40:27.985" v="1861" actId="552"/>
          <ac:spMkLst>
            <pc:docMk/>
            <pc:sldMk cId="690202324" sldId="433"/>
            <ac:spMk id="14" creationId="{CA3C7671-EA51-48F3-8E31-D3DE7408B035}"/>
          </ac:spMkLst>
        </pc:spChg>
        <pc:spChg chg="del">
          <ac:chgData name="Christel Maes" userId="7e61469a-7c21-464c-bace-a1bda262211a" providerId="ADAL" clId="{E6AF4EF5-C35A-4340-B369-10F98116971F}" dt="2020-07-03T09:36:54.106" v="1748" actId="478"/>
          <ac:spMkLst>
            <pc:docMk/>
            <pc:sldMk cId="690202324" sldId="433"/>
            <ac:spMk id="15" creationId="{00000000-0000-0000-0000-000000000000}"/>
          </ac:spMkLst>
        </pc:spChg>
        <pc:picChg chg="mod">
          <ac:chgData name="Christel Maes" userId="7e61469a-7c21-464c-bace-a1bda262211a" providerId="ADAL" clId="{E6AF4EF5-C35A-4340-B369-10F98116971F}" dt="2020-07-03T09:37:57.470" v="1758" actId="14100"/>
          <ac:picMkLst>
            <pc:docMk/>
            <pc:sldMk cId="690202324" sldId="433"/>
            <ac:picMk id="4" creationId="{98F4B19A-60C6-4654-9598-885C973FB72A}"/>
          </ac:picMkLst>
        </pc:pic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903662216" sldId="43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005813438" sldId="434"/>
        </pc:sldMkLst>
      </pc:sldChg>
      <pc:sldChg chg="addSp delSp modSp new del mod modClrScheme chgLayout">
        <pc:chgData name="Christel Maes" userId="7e61469a-7c21-464c-bace-a1bda262211a" providerId="ADAL" clId="{E6AF4EF5-C35A-4340-B369-10F98116971F}" dt="2020-07-03T14:44:42.474" v="2922" actId="2696"/>
        <pc:sldMkLst>
          <pc:docMk/>
          <pc:sldMk cId="3382848086" sldId="434"/>
        </pc:sldMkLst>
        <pc:spChg chg="del 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2" creationId="{416AAD63-8037-4B8E-B630-CD81F29BC677}"/>
          </ac:spMkLst>
        </pc:spChg>
        <pc:spChg chg="add del 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3" creationId="{E329C11D-E8F0-4DC0-9985-A6FDF83B1796}"/>
          </ac:spMkLst>
        </pc:spChg>
        <pc:spChg chg="del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4" creationId="{43E4A6BA-F5B8-44D6-B2D8-755BD0D2EDA5}"/>
          </ac:spMkLst>
        </pc:spChg>
        <pc:spChg chg="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5" creationId="{8CA9B585-AF4D-47CC-8736-2117F18BE438}"/>
          </ac:spMkLst>
        </pc:spChg>
        <pc:spChg chg="add del">
          <ac:chgData name="Christel Maes" userId="7e61469a-7c21-464c-bace-a1bda262211a" providerId="ADAL" clId="{E6AF4EF5-C35A-4340-B369-10F98116971F}" dt="2020-07-03T12:12:42.322" v="2313" actId="2696"/>
          <ac:spMkLst>
            <pc:docMk/>
            <pc:sldMk cId="3382848086" sldId="434"/>
            <ac:spMk id="6" creationId="{0A0151A0-1798-4AFB-A041-EE6C725D5C1F}"/>
          </ac:spMkLst>
        </pc:spChg>
        <pc:spChg chg="add del">
          <ac:chgData name="Christel Maes" userId="7e61469a-7c21-464c-bace-a1bda262211a" providerId="ADAL" clId="{E6AF4EF5-C35A-4340-B369-10F98116971F}" dt="2020-07-03T12:13:17.043" v="2315" actId="2696"/>
          <ac:spMkLst>
            <pc:docMk/>
            <pc:sldMk cId="3382848086" sldId="434"/>
            <ac:spMk id="7" creationId="{F934B870-9BB0-4319-B228-1119534336AA}"/>
          </ac:spMkLst>
        </pc:spChg>
        <pc:spChg chg="add 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8" creationId="{6E746B00-493D-41CA-BD99-456653648895}"/>
          </ac:spMkLst>
        </pc:spChg>
        <pc:spChg chg="add mod ord">
          <ac:chgData name="Christel Maes" userId="7e61469a-7c21-464c-bace-a1bda262211a" providerId="ADAL" clId="{E6AF4EF5-C35A-4340-B369-10F98116971F}" dt="2020-07-03T12:17:22.234" v="2330" actId="20577"/>
          <ac:spMkLst>
            <pc:docMk/>
            <pc:sldMk cId="3382848086" sldId="434"/>
            <ac:spMk id="9" creationId="{5EDA52C8-7B6F-477E-899C-870DCF99E7B2}"/>
          </ac:spMkLst>
        </pc:spChg>
      </pc:sldChg>
      <pc:sldChg chg="addSp modSp add mod">
        <pc:chgData name="Christel Maes" userId="7e61469a-7c21-464c-bace-a1bda262211a" providerId="ADAL" clId="{E6AF4EF5-C35A-4340-B369-10F98116971F}" dt="2020-07-03T14:57:54.584" v="3178" actId="20577"/>
        <pc:sldMkLst>
          <pc:docMk/>
          <pc:sldMk cId="3545606564" sldId="434"/>
        </pc:sldMkLst>
        <pc:spChg chg="mod">
          <ac:chgData name="Christel Maes" userId="7e61469a-7c21-464c-bace-a1bda262211a" providerId="ADAL" clId="{E6AF4EF5-C35A-4340-B369-10F98116971F}" dt="2020-07-03T14:57:54.584" v="3178" actId="20577"/>
          <ac:spMkLst>
            <pc:docMk/>
            <pc:sldMk cId="3545606564" sldId="434"/>
            <ac:spMk id="8" creationId="{6E746B00-493D-41CA-BD99-456653648895}"/>
          </ac:spMkLst>
        </pc:spChg>
        <pc:spChg chg="mod">
          <ac:chgData name="Christel Maes" userId="7e61469a-7c21-464c-bace-a1bda262211a" providerId="ADAL" clId="{E6AF4EF5-C35A-4340-B369-10F98116971F}" dt="2020-07-03T14:52:36.763" v="3085" actId="6549"/>
          <ac:spMkLst>
            <pc:docMk/>
            <pc:sldMk cId="3545606564" sldId="434"/>
            <ac:spMk id="9" creationId="{5EDA52C8-7B6F-477E-899C-870DCF99E7B2}"/>
          </ac:spMkLst>
        </pc:spChg>
        <pc:graphicFrameChg chg="add mod modGraphic">
          <ac:chgData name="Christel Maes" userId="7e61469a-7c21-464c-bace-a1bda262211a" providerId="ADAL" clId="{E6AF4EF5-C35A-4340-B369-10F98116971F}" dt="2020-07-03T14:53:01.585" v="3092" actId="14734"/>
          <ac:graphicFrameMkLst>
            <pc:docMk/>
            <pc:sldMk cId="3545606564" sldId="434"/>
            <ac:graphicFrameMk id="2" creationId="{109A9ADC-0A7A-4BA4-A7D5-CF4CF227B615}"/>
          </ac:graphicFrameMkLst>
        </pc:graphicFrameChg>
      </pc:sldChg>
      <pc:sldChg chg="addSp delSp modSp add mod">
        <pc:chgData name="Christel Maes" userId="7e61469a-7c21-464c-bace-a1bda262211a" providerId="ADAL" clId="{E6AF4EF5-C35A-4340-B369-10F98116971F}" dt="2020-07-03T14:25:48.270" v="2742" actId="20577"/>
        <pc:sldMkLst>
          <pc:docMk/>
          <pc:sldMk cId="2344521751" sldId="435"/>
        </pc:sldMkLst>
        <pc:spChg chg="mod">
          <ac:chgData name="Christel Maes" userId="7e61469a-7c21-464c-bace-a1bda262211a" providerId="ADAL" clId="{E6AF4EF5-C35A-4340-B369-10F98116971F}" dt="2020-07-03T14:25:48.270" v="2742" actId="20577"/>
          <ac:spMkLst>
            <pc:docMk/>
            <pc:sldMk cId="2344521751" sldId="435"/>
            <ac:spMk id="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2:40.135" v="2674" actId="1076"/>
          <ac:spMkLst>
            <pc:docMk/>
            <pc:sldMk cId="2344521751" sldId="435"/>
            <ac:spMk id="3" creationId="{2AC69E33-E8D1-4DBB-88EE-7DD364746BC3}"/>
          </ac:spMkLst>
        </pc:spChg>
        <pc:spChg chg="mod">
          <ac:chgData name="Christel Maes" userId="7e61469a-7c21-464c-bace-a1bda262211a" providerId="ADAL" clId="{E6AF4EF5-C35A-4340-B369-10F98116971F}" dt="2020-07-03T14:21:21.963" v="2647" actId="6549"/>
          <ac:spMkLst>
            <pc:docMk/>
            <pc:sldMk cId="2344521751" sldId="435"/>
            <ac:spMk id="5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25:09.784" v="2738" actId="20577"/>
          <ac:spMkLst>
            <pc:docMk/>
            <pc:sldMk cId="2344521751" sldId="435"/>
            <ac:spMk id="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21:31.791" v="2655" actId="478"/>
          <ac:spMkLst>
            <pc:docMk/>
            <pc:sldMk cId="2344521751" sldId="435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5:56.746" v="2603" actId="478"/>
          <ac:spMkLst>
            <pc:docMk/>
            <pc:sldMk cId="2344521751" sldId="435"/>
            <ac:spMk id="11" creationId="{00000000-0000-0000-0000-000000000000}"/>
          </ac:spMkLst>
        </pc:spChg>
        <pc:picChg chg="del">
          <ac:chgData name="Christel Maes" userId="7e61469a-7c21-464c-bace-a1bda262211a" providerId="ADAL" clId="{E6AF4EF5-C35A-4340-B369-10F98116971F}" dt="2020-07-03T14:15:55.784" v="2602" actId="478"/>
          <ac:picMkLst>
            <pc:docMk/>
            <pc:sldMk cId="2344521751" sldId="435"/>
            <ac:picMk id="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15:55.109" v="2601" actId="478"/>
          <ac:picMkLst>
            <pc:docMk/>
            <pc:sldMk cId="2344521751" sldId="435"/>
            <ac:picMk id="12" creationId="{6C76C045-5E25-46F1-BA66-43AD281F6F95}"/>
          </ac:picMkLst>
        </pc:pic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012720116" sldId="43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72209581" sldId="436"/>
        </pc:sldMkLst>
      </pc:sldChg>
      <pc:sldChg chg="addSp delSp modSp add mod ord">
        <pc:chgData name="Christel Maes" userId="7e61469a-7c21-464c-bace-a1bda262211a" providerId="ADAL" clId="{E6AF4EF5-C35A-4340-B369-10F98116971F}" dt="2020-07-03T15:12:46.064" v="3333" actId="47"/>
        <pc:sldMkLst>
          <pc:docMk/>
          <pc:sldMk cId="4273069500" sldId="436"/>
        </pc:sldMkLst>
        <pc:spChg chg="mod">
          <ac:chgData name="Christel Maes" userId="7e61469a-7c21-464c-bace-a1bda262211a" providerId="ADAL" clId="{E6AF4EF5-C35A-4340-B369-10F98116971F}" dt="2020-07-03T15:12:46.064" v="3333" actId="47"/>
          <ac:spMkLst>
            <pc:docMk/>
            <pc:sldMk cId="4273069500" sldId="436"/>
            <ac:spMk id="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5:03:33.307" v="3184" actId="478"/>
          <ac:spMkLst>
            <pc:docMk/>
            <pc:sldMk cId="4273069500" sldId="436"/>
            <ac:spMk id="3" creationId="{AEA6F73F-7EC5-4E32-BC63-D22B499AA3C5}"/>
          </ac:spMkLst>
        </pc:spChg>
        <pc:spChg chg="add mod">
          <ac:chgData name="Christel Maes" userId="7e61469a-7c21-464c-bace-a1bda262211a" providerId="ADAL" clId="{E6AF4EF5-C35A-4340-B369-10F98116971F}" dt="2020-07-03T15:12:37.011" v="3331" actId="207"/>
          <ac:spMkLst>
            <pc:docMk/>
            <pc:sldMk cId="4273069500" sldId="436"/>
            <ac:spMk id="4" creationId="{3220F063-54CE-45A0-AD5E-BA2C74F81E00}"/>
          </ac:spMkLst>
        </pc:spChg>
        <pc:spChg chg="mod">
          <ac:chgData name="Christel Maes" userId="7e61469a-7c21-464c-bace-a1bda262211a" providerId="ADAL" clId="{E6AF4EF5-C35A-4340-B369-10F98116971F}" dt="2020-07-03T15:12:05.371" v="3330" actId="20577"/>
          <ac:spMkLst>
            <pc:docMk/>
            <pc:sldMk cId="4273069500" sldId="436"/>
            <ac:spMk id="6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5:11:57.912" v="3329" actId="208"/>
          <ac:spMkLst>
            <pc:docMk/>
            <pc:sldMk cId="4273069500" sldId="436"/>
            <ac:spMk id="7" creationId="{3F45FC44-CD59-4534-A46F-011ABBB036CD}"/>
          </ac:spMkLst>
        </pc:spChg>
      </pc:sldChg>
      <pc:sldChg chg="addSp delSp modSp add mod modClrScheme chgLayout">
        <pc:chgData name="Christel Maes" userId="7e61469a-7c21-464c-bace-a1bda262211a" providerId="ADAL" clId="{E6AF4EF5-C35A-4340-B369-10F98116971F}" dt="2020-07-03T15:20:26.571" v="3385" actId="478"/>
        <pc:sldMkLst>
          <pc:docMk/>
          <pc:sldMk cId="16651394" sldId="437"/>
        </pc:sldMkLst>
        <pc:spChg chg="add mod">
          <ac:chgData name="Christel Maes" userId="7e61469a-7c21-464c-bace-a1bda262211a" providerId="ADAL" clId="{E6AF4EF5-C35A-4340-B369-10F98116971F}" dt="2020-07-03T15:06:18.212" v="3212" actId="21"/>
          <ac:spMkLst>
            <pc:docMk/>
            <pc:sldMk cId="16651394" sldId="437"/>
            <ac:spMk id="2" creationId="{6344EF50-450E-420B-85D5-5A70A1FBF52A}"/>
          </ac:spMkLst>
        </pc:spChg>
        <pc:spChg chg="add del mod ord">
          <ac:chgData name="Christel Maes" userId="7e61469a-7c21-464c-bace-a1bda262211a" providerId="ADAL" clId="{E6AF4EF5-C35A-4340-B369-10F98116971F}" dt="2020-07-03T15:06:57.896" v="3228" actId="478"/>
          <ac:spMkLst>
            <pc:docMk/>
            <pc:sldMk cId="16651394" sldId="437"/>
            <ac:spMk id="3" creationId="{AB30EB0F-645D-45D2-BFC4-1D5E0623CE74}"/>
          </ac:spMkLst>
        </pc:spChg>
        <pc:spChg chg="del">
          <ac:chgData name="Christel Maes" userId="7e61469a-7c21-464c-bace-a1bda262211a" providerId="ADAL" clId="{E6AF4EF5-C35A-4340-B369-10F98116971F}" dt="2020-07-03T15:05:12.359" v="3196" actId="478"/>
          <ac:spMkLst>
            <pc:docMk/>
            <pc:sldMk cId="16651394" sldId="437"/>
            <ac:spMk id="4" creationId="{95360C56-35B3-46F3-AC6A-4820E6ECFB0E}"/>
          </ac:spMkLst>
        </pc:spChg>
        <pc:spChg chg="mod ord">
          <ac:chgData name="Christel Maes" userId="7e61469a-7c21-464c-bace-a1bda262211a" providerId="ADAL" clId="{E6AF4EF5-C35A-4340-B369-10F98116971F}" dt="2020-07-03T15:05:33.595" v="3199" actId="700"/>
          <ac:spMkLst>
            <pc:docMk/>
            <pc:sldMk cId="16651394" sldId="437"/>
            <ac:spMk id="5" creationId="{00000000-0000-0000-0000-000000000000}"/>
          </ac:spMkLst>
        </pc:spChg>
        <pc:spChg chg="add del mod ord">
          <ac:chgData name="Christel Maes" userId="7e61469a-7c21-464c-bace-a1bda262211a" providerId="ADAL" clId="{E6AF4EF5-C35A-4340-B369-10F98116971F}" dt="2020-07-03T15:07:27.692" v="3233" actId="478"/>
          <ac:spMkLst>
            <pc:docMk/>
            <pc:sldMk cId="16651394" sldId="437"/>
            <ac:spMk id="6" creationId="{A2316C96-8A69-41EF-A8DC-6794E89689C3}"/>
          </ac:spMkLst>
        </pc:spChg>
        <pc:spChg chg="add del mod">
          <ac:chgData name="Christel Maes" userId="7e61469a-7c21-464c-bace-a1bda262211a" providerId="ADAL" clId="{E6AF4EF5-C35A-4340-B369-10F98116971F}" dt="2020-07-03T15:07:24.715" v="3232" actId="478"/>
          <ac:spMkLst>
            <pc:docMk/>
            <pc:sldMk cId="16651394" sldId="437"/>
            <ac:spMk id="7" creationId="{50D74E33-2829-4E92-8485-D398023404C0}"/>
          </ac:spMkLst>
        </pc:spChg>
        <pc:spChg chg="add del mod">
          <ac:chgData name="Christel Maes" userId="7e61469a-7c21-464c-bace-a1bda262211a" providerId="ADAL" clId="{E6AF4EF5-C35A-4340-B369-10F98116971F}" dt="2020-07-03T15:07:32.582" v="3234" actId="478"/>
          <ac:spMkLst>
            <pc:docMk/>
            <pc:sldMk cId="16651394" sldId="437"/>
            <ac:spMk id="9" creationId="{8C2FE4DA-3A21-4B28-BBEC-6C56C27A4B03}"/>
          </ac:spMkLst>
        </pc:spChg>
        <pc:spChg chg="add del">
          <ac:chgData name="Christel Maes" userId="7e61469a-7c21-464c-bace-a1bda262211a" providerId="ADAL" clId="{E6AF4EF5-C35A-4340-B369-10F98116971F}" dt="2020-07-03T15:07:52.841" v="3236" actId="478"/>
          <ac:spMkLst>
            <pc:docMk/>
            <pc:sldMk cId="16651394" sldId="437"/>
            <ac:spMk id="10" creationId="{5991EE43-1AE8-42FA-BD30-0AE78F9A2848}"/>
          </ac:spMkLst>
        </pc:spChg>
        <pc:spChg chg="add mod">
          <ac:chgData name="Christel Maes" userId="7e61469a-7c21-464c-bace-a1bda262211a" providerId="ADAL" clId="{E6AF4EF5-C35A-4340-B369-10F98116971F}" dt="2020-07-03T15:16:42.429" v="3354" actId="1076"/>
          <ac:spMkLst>
            <pc:docMk/>
            <pc:sldMk cId="16651394" sldId="437"/>
            <ac:spMk id="11" creationId="{84984FAE-4EBF-4BE4-A6E9-96ED301659D8}"/>
          </ac:spMkLst>
        </pc:spChg>
        <pc:spChg chg="mod ord">
          <ac:chgData name="Christel Maes" userId="7e61469a-7c21-464c-bace-a1bda262211a" providerId="ADAL" clId="{E6AF4EF5-C35A-4340-B369-10F98116971F}" dt="2020-07-03T15:05:33.595" v="3199" actId="700"/>
          <ac:spMkLst>
            <pc:docMk/>
            <pc:sldMk cId="16651394" sldId="437"/>
            <ac:spMk id="1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5:09:17.017" v="3246" actId="6549"/>
          <ac:spMkLst>
            <pc:docMk/>
            <pc:sldMk cId="16651394" sldId="437"/>
            <ac:spMk id="13" creationId="{F6A4725B-CA58-4491-88CB-B461005A9859}"/>
          </ac:spMkLst>
        </pc:spChg>
        <pc:cxnChg chg="add del mod">
          <ac:chgData name="Christel Maes" userId="7e61469a-7c21-464c-bace-a1bda262211a" providerId="ADAL" clId="{E6AF4EF5-C35A-4340-B369-10F98116971F}" dt="2020-07-03T15:20:25.685" v="3384" actId="478"/>
          <ac:cxnSpMkLst>
            <pc:docMk/>
            <pc:sldMk cId="16651394" sldId="437"/>
            <ac:cxnSpMk id="15" creationId="{29691462-0281-40CF-8E7A-4BF788CB9CEB}"/>
          </ac:cxnSpMkLst>
        </pc:cxnChg>
        <pc:cxnChg chg="add del mod">
          <ac:chgData name="Christel Maes" userId="7e61469a-7c21-464c-bace-a1bda262211a" providerId="ADAL" clId="{E6AF4EF5-C35A-4340-B369-10F98116971F}" dt="2020-07-03T15:20:26.571" v="3385" actId="478"/>
          <ac:cxnSpMkLst>
            <pc:docMk/>
            <pc:sldMk cId="16651394" sldId="437"/>
            <ac:cxnSpMk id="16" creationId="{BC4733FF-55D0-4967-8368-5D53BC8B98DF}"/>
          </ac:cxnSpMkLst>
        </pc:cxnChg>
        <pc:cxnChg chg="add del">
          <ac:chgData name="Christel Maes" userId="7e61469a-7c21-464c-bace-a1bda262211a" providerId="ADAL" clId="{E6AF4EF5-C35A-4340-B369-10F98116971F}" dt="2020-07-03T15:17:35.039" v="3380" actId="478"/>
          <ac:cxnSpMkLst>
            <pc:docMk/>
            <pc:sldMk cId="16651394" sldId="437"/>
            <ac:cxnSpMk id="18" creationId="{E51AABB0-6121-428E-9429-6D16666EB915}"/>
          </ac:cxnSpMkLst>
        </pc:cxn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002860439" sldId="43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370008380" sldId="438"/>
        </pc:sldMkLst>
      </pc:sldChg>
      <pc:sldChg chg="addSp delSp modSp add mod">
        <pc:chgData name="Christel Maes" userId="7e61469a-7c21-464c-bace-a1bda262211a" providerId="ADAL" clId="{E6AF4EF5-C35A-4340-B369-10F98116971F}" dt="2020-07-09T18:20:54.296" v="3711" actId="478"/>
        <pc:sldMkLst>
          <pc:docMk/>
          <pc:sldMk cId="3105467676" sldId="438"/>
        </pc:sldMkLst>
        <pc:spChg chg="mod">
          <ac:chgData name="Christel Maes" userId="7e61469a-7c21-464c-bace-a1bda262211a" providerId="ADAL" clId="{E6AF4EF5-C35A-4340-B369-10F98116971F}" dt="2020-07-03T15:25:51.081" v="3663" actId="20577"/>
          <ac:spMkLst>
            <pc:docMk/>
            <pc:sldMk cId="3105467676" sldId="438"/>
            <ac:spMk id="2" creationId="{00000000-0000-0000-0000-000000000000}"/>
          </ac:spMkLst>
        </pc:spChg>
        <pc:spChg chg="add del mod">
          <ac:chgData name="Christel Maes" userId="7e61469a-7c21-464c-bace-a1bda262211a" providerId="ADAL" clId="{E6AF4EF5-C35A-4340-B369-10F98116971F}" dt="2020-07-09T18:20:54.296" v="3711" actId="478"/>
          <ac:spMkLst>
            <pc:docMk/>
            <pc:sldMk cId="3105467676" sldId="438"/>
            <ac:spMk id="3" creationId="{43091055-73F7-4530-B065-4E94B280FD18}"/>
          </ac:spMkLst>
        </pc:spChg>
        <pc:spChg chg="mod">
          <ac:chgData name="Christel Maes" userId="7e61469a-7c21-464c-bace-a1bda262211a" providerId="ADAL" clId="{E6AF4EF5-C35A-4340-B369-10F98116971F}" dt="2020-07-03T15:22:10.096" v="3406" actId="478"/>
          <ac:spMkLst>
            <pc:docMk/>
            <pc:sldMk cId="3105467676" sldId="438"/>
            <ac:spMk id="4" creationId="{3220F063-54CE-45A0-AD5E-BA2C74F81E00}"/>
          </ac:spMkLst>
        </pc:spChg>
        <pc:spChg chg="del">
          <ac:chgData name="Christel Maes" userId="7e61469a-7c21-464c-bace-a1bda262211a" providerId="ADAL" clId="{E6AF4EF5-C35A-4340-B369-10F98116971F}" dt="2020-07-03T15:13:20.838" v="3350" actId="478"/>
          <ac:spMkLst>
            <pc:docMk/>
            <pc:sldMk cId="3105467676" sldId="438"/>
            <ac:spMk id="7" creationId="{3F45FC44-CD59-4534-A46F-011ABBB036CD}"/>
          </ac:spMkLst>
        </pc:spChg>
        <pc:spChg chg="add del">
          <ac:chgData name="Christel Maes" userId="7e61469a-7c21-464c-bace-a1bda262211a" providerId="ADAL" clId="{E6AF4EF5-C35A-4340-B369-10F98116971F}" dt="2020-07-09T18:20:50.255" v="3710" actId="478"/>
          <ac:spMkLst>
            <pc:docMk/>
            <pc:sldMk cId="3105467676" sldId="438"/>
            <ac:spMk id="8" creationId="{9B9C2FB1-A6CD-46DA-B5BA-8A3298C464C0}"/>
          </ac:spMkLst>
        </pc:spChg>
        <pc:spChg chg="add del">
          <ac:chgData name="Christel Maes" userId="7e61469a-7c21-464c-bace-a1bda262211a" providerId="ADAL" clId="{E6AF4EF5-C35A-4340-B369-10F98116971F}" dt="2020-07-09T18:20:47.925" v="3709" actId="478"/>
          <ac:spMkLst>
            <pc:docMk/>
            <pc:sldMk cId="3105467676" sldId="438"/>
            <ac:spMk id="9" creationId="{71B41167-2AD7-468D-9205-AB5E55D08340}"/>
          </ac:spMkLst>
        </pc:sp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67151755" sldId="439"/>
        </pc:sldMkLst>
      </pc:sldChg>
      <pc:sldChg chg="addSp modSp add mod">
        <pc:chgData name="Christel Maes" userId="7e61469a-7c21-464c-bace-a1bda262211a" providerId="ADAL" clId="{E6AF4EF5-C35A-4340-B369-10F98116971F}" dt="2020-07-03T15:26:23.973" v="3667" actId="1582"/>
        <pc:sldMkLst>
          <pc:docMk/>
          <pc:sldMk cId="3273338353" sldId="439"/>
        </pc:sldMkLst>
        <pc:spChg chg="add mod">
          <ac:chgData name="Christel Maes" userId="7e61469a-7c21-464c-bace-a1bda262211a" providerId="ADAL" clId="{E6AF4EF5-C35A-4340-B369-10F98116971F}" dt="2020-07-03T15:26:23.973" v="3667" actId="1582"/>
          <ac:spMkLst>
            <pc:docMk/>
            <pc:sldMk cId="3273338353" sldId="439"/>
            <ac:spMk id="4" creationId="{295891BA-5AD7-4780-A50E-3E2FDDAAD93F}"/>
          </ac:spMkLst>
        </pc:spChg>
        <pc:spChg chg="mod">
          <ac:chgData name="Christel Maes" userId="7e61469a-7c21-464c-bace-a1bda262211a" providerId="ADAL" clId="{E6AF4EF5-C35A-4340-B369-10F98116971F}" dt="2020-07-03T15:22:40.184" v="3408" actId="1076"/>
          <ac:spMkLst>
            <pc:docMk/>
            <pc:sldMk cId="3273338353" sldId="439"/>
            <ac:spMk id="13" creationId="{F6A4725B-CA58-4491-88CB-B461005A9859}"/>
          </ac:spMkLst>
        </pc:spChg>
        <pc:picChg chg="add mod">
          <ac:chgData name="Christel Maes" userId="7e61469a-7c21-464c-bace-a1bda262211a" providerId="ADAL" clId="{E6AF4EF5-C35A-4340-B369-10F98116971F}" dt="2020-07-03T15:22:44.928" v="3410" actId="14100"/>
          <ac:picMkLst>
            <pc:docMk/>
            <pc:sldMk cId="3273338353" sldId="439"/>
            <ac:picMk id="3" creationId="{422F1430-923B-45A8-8B89-BDAD8A20C391}"/>
          </ac:picMkLst>
        </pc:pic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417283831" sldId="44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867934551" sldId="441"/>
        </pc:sldMkLst>
      </pc:sldChg>
    </pc:docChg>
  </pc:docChgLst>
  <pc:docChgLst>
    <pc:chgData name="Hans" userId="fdad893c-ea0f-4e18-a760-ac9a83339ccd" providerId="ADAL" clId="{A6DD2C6A-C60F-405D-BABC-048FEA0CA938}"/>
    <pc:docChg chg="custSel modSld">
      <pc:chgData name="Hans" userId="fdad893c-ea0f-4e18-a760-ac9a83339ccd" providerId="ADAL" clId="{A6DD2C6A-C60F-405D-BABC-048FEA0CA938}" dt="2020-12-01T11:34:23.977" v="8" actId="478"/>
      <pc:docMkLst>
        <pc:docMk/>
      </pc:docMkLst>
      <pc:sldChg chg="delSp mod delAnim">
        <pc:chgData name="Hans" userId="fdad893c-ea0f-4e18-a760-ac9a83339ccd" providerId="ADAL" clId="{A6DD2C6A-C60F-405D-BABC-048FEA0CA938}" dt="2020-12-01T11:33:52.893" v="0" actId="478"/>
        <pc:sldMkLst>
          <pc:docMk/>
          <pc:sldMk cId="3271822827" sldId="414"/>
        </pc:sldMkLst>
        <pc:inkChg chg="del">
          <ac:chgData name="Hans" userId="fdad893c-ea0f-4e18-a760-ac9a83339ccd" providerId="ADAL" clId="{A6DD2C6A-C60F-405D-BABC-048FEA0CA938}" dt="2020-12-01T11:33:52.893" v="0" actId="478"/>
          <ac:inkMkLst>
            <pc:docMk/>
            <pc:sldMk cId="3271822827" sldId="414"/>
            <ac:inkMk id="14" creationId="{B12D180C-6EA8-44C0-976E-F4C511B011EE}"/>
          </ac:inkMkLst>
        </pc:inkChg>
      </pc:sldChg>
      <pc:sldChg chg="delSp mod delAnim">
        <pc:chgData name="Hans" userId="fdad893c-ea0f-4e18-a760-ac9a83339ccd" providerId="ADAL" clId="{A6DD2C6A-C60F-405D-BABC-048FEA0CA938}" dt="2020-12-01T11:33:56.977" v="1" actId="478"/>
        <pc:sldMkLst>
          <pc:docMk/>
          <pc:sldMk cId="2139105746" sldId="415"/>
        </pc:sldMkLst>
        <pc:inkChg chg="del">
          <ac:chgData name="Hans" userId="fdad893c-ea0f-4e18-a760-ac9a83339ccd" providerId="ADAL" clId="{A6DD2C6A-C60F-405D-BABC-048FEA0CA938}" dt="2020-12-01T11:33:56.977" v="1" actId="478"/>
          <ac:inkMkLst>
            <pc:docMk/>
            <pc:sldMk cId="2139105746" sldId="415"/>
            <ac:inkMk id="21" creationId="{5B49BB97-863A-4F49-BB4E-5B11927D6B41}"/>
          </ac:inkMkLst>
        </pc:inkChg>
      </pc:sldChg>
      <pc:sldChg chg="delSp mod delAnim">
        <pc:chgData name="Hans" userId="fdad893c-ea0f-4e18-a760-ac9a83339ccd" providerId="ADAL" clId="{A6DD2C6A-C60F-405D-BABC-048FEA0CA938}" dt="2020-12-01T11:34:09.986" v="4" actId="478"/>
        <pc:sldMkLst>
          <pc:docMk/>
          <pc:sldMk cId="1267576821" sldId="420"/>
        </pc:sldMkLst>
        <pc:inkChg chg="del">
          <ac:chgData name="Hans" userId="fdad893c-ea0f-4e18-a760-ac9a83339ccd" providerId="ADAL" clId="{A6DD2C6A-C60F-405D-BABC-048FEA0CA938}" dt="2020-12-01T11:34:09.986" v="4" actId="478"/>
          <ac:inkMkLst>
            <pc:docMk/>
            <pc:sldMk cId="1267576821" sldId="420"/>
            <ac:inkMk id="19" creationId="{CA2F36AB-820C-47B8-9AC9-410C36331C05}"/>
          </ac:inkMkLst>
        </pc:inkChg>
      </pc:sldChg>
      <pc:sldChg chg="delSp mod delAnim">
        <pc:chgData name="Hans" userId="fdad893c-ea0f-4e18-a760-ac9a83339ccd" providerId="ADAL" clId="{A6DD2C6A-C60F-405D-BABC-048FEA0CA938}" dt="2020-12-01T11:34:13.418" v="5" actId="478"/>
        <pc:sldMkLst>
          <pc:docMk/>
          <pc:sldMk cId="1469470808" sldId="422"/>
        </pc:sldMkLst>
        <pc:inkChg chg="del">
          <ac:chgData name="Hans" userId="fdad893c-ea0f-4e18-a760-ac9a83339ccd" providerId="ADAL" clId="{A6DD2C6A-C60F-405D-BABC-048FEA0CA938}" dt="2020-12-01T11:34:13.418" v="5" actId="478"/>
          <ac:inkMkLst>
            <pc:docMk/>
            <pc:sldMk cId="1469470808" sldId="422"/>
            <ac:inkMk id="3" creationId="{4B152AD2-1FD5-44CB-8BDF-F7A930BDFEAF}"/>
          </ac:inkMkLst>
        </pc:inkChg>
      </pc:sldChg>
      <pc:sldChg chg="delSp mod delAnim">
        <pc:chgData name="Hans" userId="fdad893c-ea0f-4e18-a760-ac9a83339ccd" providerId="ADAL" clId="{A6DD2C6A-C60F-405D-BABC-048FEA0CA938}" dt="2020-12-01T11:34:16.297" v="6" actId="478"/>
        <pc:sldMkLst>
          <pc:docMk/>
          <pc:sldMk cId="36187756" sldId="423"/>
        </pc:sldMkLst>
        <pc:inkChg chg="del">
          <ac:chgData name="Hans" userId="fdad893c-ea0f-4e18-a760-ac9a83339ccd" providerId="ADAL" clId="{A6DD2C6A-C60F-405D-BABC-048FEA0CA938}" dt="2020-12-01T11:34:16.297" v="6" actId="478"/>
          <ac:inkMkLst>
            <pc:docMk/>
            <pc:sldMk cId="36187756" sldId="423"/>
            <ac:inkMk id="3" creationId="{AF0EF9D3-055F-4847-95F7-C2179EBB4FD4}"/>
          </ac:inkMkLst>
        </pc:inkChg>
      </pc:sldChg>
      <pc:sldChg chg="delSp mod delAnim">
        <pc:chgData name="Hans" userId="fdad893c-ea0f-4e18-a760-ac9a83339ccd" providerId="ADAL" clId="{A6DD2C6A-C60F-405D-BABC-048FEA0CA938}" dt="2020-12-01T11:34:19.234" v="7" actId="478"/>
        <pc:sldMkLst>
          <pc:docMk/>
          <pc:sldMk cId="2220113508" sldId="425"/>
        </pc:sldMkLst>
        <pc:inkChg chg="del">
          <ac:chgData name="Hans" userId="fdad893c-ea0f-4e18-a760-ac9a83339ccd" providerId="ADAL" clId="{A6DD2C6A-C60F-405D-BABC-048FEA0CA938}" dt="2020-12-01T11:34:19.234" v="7" actId="478"/>
          <ac:inkMkLst>
            <pc:docMk/>
            <pc:sldMk cId="2220113508" sldId="425"/>
            <ac:inkMk id="4" creationId="{1FB7109D-7130-4397-A633-059D62CE762E}"/>
          </ac:inkMkLst>
        </pc:inkChg>
      </pc:sldChg>
      <pc:sldChg chg="delSp mod delAnim">
        <pc:chgData name="Hans" userId="fdad893c-ea0f-4e18-a760-ac9a83339ccd" providerId="ADAL" clId="{A6DD2C6A-C60F-405D-BABC-048FEA0CA938}" dt="2020-12-01T11:34:23.977" v="8" actId="478"/>
        <pc:sldMkLst>
          <pc:docMk/>
          <pc:sldMk cId="16651394" sldId="437"/>
        </pc:sldMkLst>
        <pc:inkChg chg="del">
          <ac:chgData name="Hans" userId="fdad893c-ea0f-4e18-a760-ac9a83339ccd" providerId="ADAL" clId="{A6DD2C6A-C60F-405D-BABC-048FEA0CA938}" dt="2020-12-01T11:34:23.977" v="8" actId="478"/>
          <ac:inkMkLst>
            <pc:docMk/>
            <pc:sldMk cId="16651394" sldId="437"/>
            <ac:inkMk id="21" creationId="{29E35080-8C3B-4B72-8376-54A2F69A0DD7}"/>
          </ac:inkMkLst>
        </pc:inkChg>
      </pc:sldChg>
      <pc:sldChg chg="delSp mod delAnim">
        <pc:chgData name="Hans" userId="fdad893c-ea0f-4e18-a760-ac9a83339ccd" providerId="ADAL" clId="{A6DD2C6A-C60F-405D-BABC-048FEA0CA938}" dt="2020-12-01T11:34:06.235" v="3" actId="478"/>
        <pc:sldMkLst>
          <pc:docMk/>
          <pc:sldMk cId="3273338353" sldId="439"/>
        </pc:sldMkLst>
        <pc:inkChg chg="del">
          <ac:chgData name="Hans" userId="fdad893c-ea0f-4e18-a760-ac9a83339ccd" providerId="ADAL" clId="{A6DD2C6A-C60F-405D-BABC-048FEA0CA938}" dt="2020-12-01T11:34:06.235" v="3" actId="478"/>
          <ac:inkMkLst>
            <pc:docMk/>
            <pc:sldMk cId="3273338353" sldId="439"/>
            <ac:inkMk id="15" creationId="{3313CCB6-A193-4BA5-A2B1-384BAF3C869B}"/>
          </ac:inkMkLst>
        </pc:inkChg>
      </pc:sldChg>
      <pc:sldChg chg="delSp mod delAnim">
        <pc:chgData name="Hans" userId="fdad893c-ea0f-4e18-a760-ac9a83339ccd" providerId="ADAL" clId="{A6DD2C6A-C60F-405D-BABC-048FEA0CA938}" dt="2020-12-01T11:34:02.346" v="2" actId="478"/>
        <pc:sldMkLst>
          <pc:docMk/>
          <pc:sldMk cId="4066275737" sldId="441"/>
        </pc:sldMkLst>
        <pc:inkChg chg="del">
          <ac:chgData name="Hans" userId="fdad893c-ea0f-4e18-a760-ac9a83339ccd" providerId="ADAL" clId="{A6DD2C6A-C60F-405D-BABC-048FEA0CA938}" dt="2020-12-01T11:34:02.346" v="2" actId="478"/>
          <ac:inkMkLst>
            <pc:docMk/>
            <pc:sldMk cId="4066275737" sldId="441"/>
            <ac:inkMk id="24" creationId="{AE743ADC-D814-4AB6-9469-CA5364F62A0B}"/>
          </ac:inkMkLst>
        </pc:inkChg>
      </pc:sldChg>
    </pc:docChg>
  </pc:docChgLst>
  <pc:docChgLst>
    <pc:chgData name="Hans Bartholomeus" userId="fdad893c-ea0f-4e18-a760-ac9a83339ccd" providerId="ADAL" clId="{FD84D0DC-B125-4229-A968-2D9E10D35EB2}"/>
    <pc:docChg chg="undo custSel addSld delSld modSld sldOrd">
      <pc:chgData name="Hans Bartholomeus" userId="fdad893c-ea0f-4e18-a760-ac9a83339ccd" providerId="ADAL" clId="{FD84D0DC-B125-4229-A968-2D9E10D35EB2}" dt="2020-09-08T08:12:53.406" v="218"/>
      <pc:docMkLst>
        <pc:docMk/>
      </pc:docMkLst>
      <pc:sldChg chg="modSp del mod">
        <pc:chgData name="Hans Bartholomeus" userId="fdad893c-ea0f-4e18-a760-ac9a83339ccd" providerId="ADAL" clId="{FD84D0DC-B125-4229-A968-2D9E10D35EB2}" dt="2020-09-08T07:18:30.356" v="37" actId="47"/>
        <pc:sldMkLst>
          <pc:docMk/>
          <pc:sldMk cId="4126130736" sldId="382"/>
        </pc:sldMkLst>
        <pc:grpChg chg="mod">
          <ac:chgData name="Hans Bartholomeus" userId="fdad893c-ea0f-4e18-a760-ac9a83339ccd" providerId="ADAL" clId="{FD84D0DC-B125-4229-A968-2D9E10D35EB2}" dt="2020-09-08T07:16:56.631" v="5" actId="14100"/>
          <ac:grpSpMkLst>
            <pc:docMk/>
            <pc:sldMk cId="4126130736" sldId="382"/>
            <ac:grpSpMk id="23" creationId="{00000000-0000-0000-0000-000000000000}"/>
          </ac:grpSpMkLst>
        </pc:grpChg>
      </pc:sldChg>
      <pc:sldChg chg="ord">
        <pc:chgData name="Hans Bartholomeus" userId="fdad893c-ea0f-4e18-a760-ac9a83339ccd" providerId="ADAL" clId="{FD84D0DC-B125-4229-A968-2D9E10D35EB2}" dt="2020-09-08T07:14:01.555" v="3"/>
        <pc:sldMkLst>
          <pc:docMk/>
          <pc:sldMk cId="693788944" sldId="408"/>
        </pc:sldMkLst>
      </pc:sldChg>
      <pc:sldChg chg="del">
        <pc:chgData name="Hans Bartholomeus" userId="fdad893c-ea0f-4e18-a760-ac9a83339ccd" providerId="ADAL" clId="{FD84D0DC-B125-4229-A968-2D9E10D35EB2}" dt="2020-09-08T07:18:28.983" v="36" actId="47"/>
        <pc:sldMkLst>
          <pc:docMk/>
          <pc:sldMk cId="3309466941" sldId="411"/>
        </pc:sldMkLst>
      </pc:sldChg>
      <pc:sldChg chg="addSp delSp modSp mod modAnim">
        <pc:chgData name="Hans Bartholomeus" userId="fdad893c-ea0f-4e18-a760-ac9a83339ccd" providerId="ADAL" clId="{FD84D0DC-B125-4229-A968-2D9E10D35EB2}" dt="2020-09-08T08:10:15.852" v="213"/>
        <pc:sldMkLst>
          <pc:docMk/>
          <pc:sldMk cId="1267576821" sldId="420"/>
        </pc:sldMkLst>
        <pc:spChg chg="del">
          <ac:chgData name="Hans Bartholomeus" userId="fdad893c-ea0f-4e18-a760-ac9a83339ccd" providerId="ADAL" clId="{FD84D0DC-B125-4229-A968-2D9E10D35EB2}" dt="2020-09-08T07:59:45.414" v="96" actId="478"/>
          <ac:spMkLst>
            <pc:docMk/>
            <pc:sldMk cId="1267576821" sldId="420"/>
            <ac:spMk id="5" creationId="{20A39944-1526-4EC0-AB92-ED12B77217FB}"/>
          </ac:spMkLst>
        </pc:spChg>
        <pc:spChg chg="del">
          <ac:chgData name="Hans Bartholomeus" userId="fdad893c-ea0f-4e18-a760-ac9a83339ccd" providerId="ADAL" clId="{FD84D0DC-B125-4229-A968-2D9E10D35EB2}" dt="2020-09-08T08:00:27.759" v="109" actId="478"/>
          <ac:spMkLst>
            <pc:docMk/>
            <pc:sldMk cId="1267576821" sldId="420"/>
            <ac:spMk id="6" creationId="{38C67A88-0AC1-4EE9-BDDC-961006CB9B2B}"/>
          </ac:spMkLst>
        </pc:spChg>
        <pc:spChg chg="add del">
          <ac:chgData name="Hans Bartholomeus" userId="fdad893c-ea0f-4e18-a760-ac9a83339ccd" providerId="ADAL" clId="{FD84D0DC-B125-4229-A968-2D9E10D35EB2}" dt="2020-09-08T07:59:36.361" v="94" actId="22"/>
          <ac:spMkLst>
            <pc:docMk/>
            <pc:sldMk cId="1267576821" sldId="420"/>
            <ac:spMk id="7" creationId="{2C792C1D-856D-4059-B3E8-E8FD0A34D633}"/>
          </ac:spMkLst>
        </pc:spChg>
        <pc:spChg chg="add mod">
          <ac:chgData name="Hans Bartholomeus" userId="fdad893c-ea0f-4e18-a760-ac9a83339ccd" providerId="ADAL" clId="{FD84D0DC-B125-4229-A968-2D9E10D35EB2}" dt="2020-09-08T08:02:39.479" v="176" actId="1076"/>
          <ac:spMkLst>
            <pc:docMk/>
            <pc:sldMk cId="1267576821" sldId="420"/>
            <ac:spMk id="17" creationId="{392BE1E1-95D9-4B22-BA78-811531F22B9E}"/>
          </ac:spMkLst>
        </pc:spChg>
        <pc:picChg chg="add mod">
          <ac:chgData name="Hans Bartholomeus" userId="fdad893c-ea0f-4e18-a760-ac9a83339ccd" providerId="ADAL" clId="{FD84D0DC-B125-4229-A968-2D9E10D35EB2}" dt="2020-09-08T08:02:50.214" v="177" actId="14100"/>
          <ac:picMkLst>
            <pc:docMk/>
            <pc:sldMk cId="1267576821" sldId="420"/>
            <ac:picMk id="12" creationId="{4D6CA191-59C9-48E3-9562-393BBAF2331C}"/>
          </ac:picMkLst>
        </pc:picChg>
        <pc:picChg chg="add mod">
          <ac:chgData name="Hans Bartholomeus" userId="fdad893c-ea0f-4e18-a760-ac9a83339ccd" providerId="ADAL" clId="{FD84D0DC-B125-4229-A968-2D9E10D35EB2}" dt="2020-09-08T08:02:57.636" v="180" actId="14100"/>
          <ac:picMkLst>
            <pc:docMk/>
            <pc:sldMk cId="1267576821" sldId="420"/>
            <ac:picMk id="14" creationId="{4D13DC32-3A03-432F-960C-20017091D8D2}"/>
          </ac:picMkLst>
        </pc:picChg>
        <pc:picChg chg="add mod">
          <ac:chgData name="Hans Bartholomeus" userId="fdad893c-ea0f-4e18-a760-ac9a83339ccd" providerId="ADAL" clId="{FD84D0DC-B125-4229-A968-2D9E10D35EB2}" dt="2020-09-08T08:02:27.620" v="171" actId="1076"/>
          <ac:picMkLst>
            <pc:docMk/>
            <pc:sldMk cId="1267576821" sldId="420"/>
            <ac:picMk id="16" creationId="{2C758C15-DEE8-45C1-A793-34E50F8C19C9}"/>
          </ac:picMkLst>
        </pc:picChg>
        <pc:cxnChg chg="mod ord">
          <ac:chgData name="Hans Bartholomeus" userId="fdad893c-ea0f-4e18-a760-ac9a83339ccd" providerId="ADAL" clId="{FD84D0DC-B125-4229-A968-2D9E10D35EB2}" dt="2020-09-08T08:02:55.657" v="179" actId="1076"/>
          <ac:cxnSpMkLst>
            <pc:docMk/>
            <pc:sldMk cId="1267576821" sldId="420"/>
            <ac:cxnSpMk id="10" creationId="{00000000-0000-0000-0000-000000000000}"/>
          </ac:cxnSpMkLst>
        </pc:cxnChg>
        <pc:cxnChg chg="mod ord">
          <ac:chgData name="Hans Bartholomeus" userId="fdad893c-ea0f-4e18-a760-ac9a83339ccd" providerId="ADAL" clId="{FD84D0DC-B125-4229-A968-2D9E10D35EB2}" dt="2020-09-08T08:02:53.480" v="178" actId="1076"/>
          <ac:cxnSpMkLst>
            <pc:docMk/>
            <pc:sldMk cId="1267576821" sldId="420"/>
            <ac:cxnSpMk id="11" creationId="{00000000-0000-0000-0000-000000000000}"/>
          </ac:cxnSpMkLst>
        </pc:cxnChg>
      </pc:sldChg>
      <pc:sldChg chg="del">
        <pc:chgData name="Hans Bartholomeus" userId="fdad893c-ea0f-4e18-a760-ac9a83339ccd" providerId="ADAL" clId="{FD84D0DC-B125-4229-A968-2D9E10D35EB2}" dt="2020-09-08T08:05:14.848" v="181" actId="47"/>
        <pc:sldMkLst>
          <pc:docMk/>
          <pc:sldMk cId="2198013082" sldId="421"/>
        </pc:sldMkLst>
      </pc:sldChg>
      <pc:sldChg chg="addSp delSp modSp mod modAnim">
        <pc:chgData name="Hans Bartholomeus" userId="fdad893c-ea0f-4e18-a760-ac9a83339ccd" providerId="ADAL" clId="{FD84D0DC-B125-4229-A968-2D9E10D35EB2}" dt="2020-09-08T08:10:20.882" v="214"/>
        <pc:sldMkLst>
          <pc:docMk/>
          <pc:sldMk cId="1469470808" sldId="422"/>
        </pc:sldMkLst>
        <pc:spChg chg="del">
          <ac:chgData name="Hans Bartholomeus" userId="fdad893c-ea0f-4e18-a760-ac9a83339ccd" providerId="ADAL" clId="{FD84D0DC-B125-4229-A968-2D9E10D35EB2}" dt="2020-09-08T08:08:01.983" v="190" actId="478"/>
          <ac:spMkLst>
            <pc:docMk/>
            <pc:sldMk cId="1469470808" sldId="422"/>
            <ac:spMk id="6" creationId="{0D624F34-E74F-487B-BEBF-E7DBA2245B9A}"/>
          </ac:spMkLst>
        </pc:spChg>
        <pc:spChg chg="add del">
          <ac:chgData name="Hans Bartholomeus" userId="fdad893c-ea0f-4e18-a760-ac9a83339ccd" providerId="ADAL" clId="{FD84D0DC-B125-4229-A968-2D9E10D35EB2}" dt="2020-09-08T08:07:57.431" v="189" actId="478"/>
          <ac:spMkLst>
            <pc:docMk/>
            <pc:sldMk cId="1469470808" sldId="422"/>
            <ac:spMk id="8" creationId="{00000000-0000-0000-0000-000000000000}"/>
          </ac:spMkLst>
        </pc:spChg>
        <pc:spChg chg="del mod">
          <ac:chgData name="Hans Bartholomeus" userId="fdad893c-ea0f-4e18-a760-ac9a83339ccd" providerId="ADAL" clId="{FD84D0DC-B125-4229-A968-2D9E10D35EB2}" dt="2020-09-08T08:10:00.600" v="212" actId="478"/>
          <ac:spMkLst>
            <pc:docMk/>
            <pc:sldMk cId="1469470808" sldId="422"/>
            <ac:spMk id="11" creationId="{00000000-0000-0000-0000-000000000000}"/>
          </ac:spMkLst>
        </pc:spChg>
        <pc:spChg chg="add mod">
          <ac:chgData name="Hans Bartholomeus" userId="fdad893c-ea0f-4e18-a760-ac9a83339ccd" providerId="ADAL" clId="{FD84D0DC-B125-4229-A968-2D9E10D35EB2}" dt="2020-09-08T08:09:13.143" v="203" actId="1076"/>
          <ac:spMkLst>
            <pc:docMk/>
            <pc:sldMk cId="1469470808" sldId="422"/>
            <ac:spMk id="13" creationId="{6DBB1D3E-2D19-4509-BB99-C9357E265E12}"/>
          </ac:spMkLst>
        </pc:spChg>
        <pc:spChg chg="del">
          <ac:chgData name="Hans Bartholomeus" userId="fdad893c-ea0f-4e18-a760-ac9a83339ccd" providerId="ADAL" clId="{FD84D0DC-B125-4229-A968-2D9E10D35EB2}" dt="2020-09-08T08:07:38.687" v="183" actId="478"/>
          <ac:spMkLst>
            <pc:docMk/>
            <pc:sldMk cId="1469470808" sldId="422"/>
            <ac:spMk id="14" creationId="{7C0E7842-F374-43F8-A08A-262C04B0BE2A}"/>
          </ac:spMkLst>
        </pc:spChg>
        <pc:spChg chg="add mod">
          <ac:chgData name="Hans Bartholomeus" userId="fdad893c-ea0f-4e18-a760-ac9a83339ccd" providerId="ADAL" clId="{FD84D0DC-B125-4229-A968-2D9E10D35EB2}" dt="2020-09-08T08:09:58.859" v="211" actId="14100"/>
          <ac:spMkLst>
            <pc:docMk/>
            <pc:sldMk cId="1469470808" sldId="422"/>
            <ac:spMk id="17" creationId="{E89523A2-7BAD-4EC4-AE71-6321FF76E4FF}"/>
          </ac:spMkLst>
        </pc:spChg>
        <pc:picChg chg="add mod">
          <ac:chgData name="Hans Bartholomeus" userId="fdad893c-ea0f-4e18-a760-ac9a83339ccd" providerId="ADAL" clId="{FD84D0DC-B125-4229-A968-2D9E10D35EB2}" dt="2020-09-08T08:07:46.401" v="186" actId="1076"/>
          <ac:picMkLst>
            <pc:docMk/>
            <pc:sldMk cId="1469470808" sldId="422"/>
            <ac:picMk id="5" creationId="{05376DBA-809E-4488-9A4C-0A9C11E99044}"/>
          </ac:picMkLst>
        </pc:picChg>
        <pc:picChg chg="add mod ord">
          <ac:chgData name="Hans Bartholomeus" userId="fdad893c-ea0f-4e18-a760-ac9a83339ccd" providerId="ADAL" clId="{FD84D0DC-B125-4229-A968-2D9E10D35EB2}" dt="2020-09-08T08:09:35.224" v="207" actId="1076"/>
          <ac:picMkLst>
            <pc:docMk/>
            <pc:sldMk cId="1469470808" sldId="422"/>
            <ac:picMk id="9" creationId="{351F5C4E-BE83-431D-9447-1231408ADAF7}"/>
          </ac:picMkLst>
        </pc:picChg>
        <pc:picChg chg="add mod">
          <ac:chgData name="Hans Bartholomeus" userId="fdad893c-ea0f-4e18-a760-ac9a83339ccd" providerId="ADAL" clId="{FD84D0DC-B125-4229-A968-2D9E10D35EB2}" dt="2020-09-08T08:08:58.949" v="201" actId="1076"/>
          <ac:picMkLst>
            <pc:docMk/>
            <pc:sldMk cId="1469470808" sldId="422"/>
            <ac:picMk id="12" creationId="{EA29CA3A-473A-4DE9-99D3-5847CF72648C}"/>
          </ac:picMkLst>
        </pc:picChg>
      </pc:sldChg>
      <pc:sldChg chg="modAnim">
        <pc:chgData name="Hans Bartholomeus" userId="fdad893c-ea0f-4e18-a760-ac9a83339ccd" providerId="ADAL" clId="{FD84D0DC-B125-4229-A968-2D9E10D35EB2}" dt="2020-09-08T08:11:53.969" v="215"/>
        <pc:sldMkLst>
          <pc:docMk/>
          <pc:sldMk cId="36187756" sldId="423"/>
        </pc:sldMkLst>
      </pc:sldChg>
      <pc:sldChg chg="modAnim">
        <pc:chgData name="Hans Bartholomeus" userId="fdad893c-ea0f-4e18-a760-ac9a83339ccd" providerId="ADAL" clId="{FD84D0DC-B125-4229-A968-2D9E10D35EB2}" dt="2020-09-08T08:12:53.406" v="218"/>
        <pc:sldMkLst>
          <pc:docMk/>
          <pc:sldMk cId="2220113508" sldId="425"/>
        </pc:sldMkLst>
      </pc:sldChg>
      <pc:sldChg chg="del">
        <pc:chgData name="Hans Bartholomeus" userId="fdad893c-ea0f-4e18-a760-ac9a83339ccd" providerId="ADAL" clId="{FD84D0DC-B125-4229-A968-2D9E10D35EB2}" dt="2020-09-08T08:09:19.852" v="204" actId="47"/>
        <pc:sldMkLst>
          <pc:docMk/>
          <pc:sldMk cId="2344521751" sldId="435"/>
        </pc:sldMkLst>
      </pc:sldChg>
      <pc:sldChg chg="addSp delSp modSp mod">
        <pc:chgData name="Hans Bartholomeus" userId="fdad893c-ea0f-4e18-a760-ac9a83339ccd" providerId="ADAL" clId="{FD84D0DC-B125-4229-A968-2D9E10D35EB2}" dt="2020-09-08T07:53:19.264" v="92" actId="1076"/>
        <pc:sldMkLst>
          <pc:docMk/>
          <pc:sldMk cId="3273338353" sldId="439"/>
        </pc:sldMkLst>
        <pc:spChg chg="del mod">
          <ac:chgData name="Hans Bartholomeus" userId="fdad893c-ea0f-4e18-a760-ac9a83339ccd" providerId="ADAL" clId="{FD84D0DC-B125-4229-A968-2D9E10D35EB2}" dt="2020-09-08T07:53:12.819" v="88" actId="478"/>
          <ac:spMkLst>
            <pc:docMk/>
            <pc:sldMk cId="3273338353" sldId="439"/>
            <ac:spMk id="4" creationId="{295891BA-5AD7-4780-A50E-3E2FDDAAD93F}"/>
          </ac:spMkLst>
        </pc:spChg>
        <pc:spChg chg="add del mod">
          <ac:chgData name="Hans Bartholomeus" userId="fdad893c-ea0f-4e18-a760-ac9a83339ccd" providerId="ADAL" clId="{FD84D0DC-B125-4229-A968-2D9E10D35EB2}" dt="2020-09-08T07:51:52.141" v="54" actId="22"/>
          <ac:spMkLst>
            <pc:docMk/>
            <pc:sldMk cId="3273338353" sldId="439"/>
            <ac:spMk id="8" creationId="{A5132D9A-02A3-4FC1-83A8-F50438076E13}"/>
          </ac:spMkLst>
        </pc:spChg>
        <pc:spChg chg="del mod">
          <ac:chgData name="Hans Bartholomeus" userId="fdad893c-ea0f-4e18-a760-ac9a83339ccd" providerId="ADAL" clId="{FD84D0DC-B125-4229-A968-2D9E10D35EB2}" dt="2020-09-08T07:51:34.161" v="42" actId="478"/>
          <ac:spMkLst>
            <pc:docMk/>
            <pc:sldMk cId="3273338353" sldId="439"/>
            <ac:spMk id="11" creationId="{84984FAE-4EBF-4BE4-A6E9-96ED301659D8}"/>
          </ac:spMkLst>
        </pc:spChg>
        <pc:spChg chg="del">
          <ac:chgData name="Hans Bartholomeus" userId="fdad893c-ea0f-4e18-a760-ac9a83339ccd" providerId="ADAL" clId="{FD84D0DC-B125-4229-A968-2D9E10D35EB2}" dt="2020-09-08T07:52:35.208" v="76" actId="478"/>
          <ac:spMkLst>
            <pc:docMk/>
            <pc:sldMk cId="3273338353" sldId="439"/>
            <ac:spMk id="13" creationId="{F6A4725B-CA58-4491-88CB-B461005A9859}"/>
          </ac:spMkLst>
        </pc:spChg>
        <pc:picChg chg="mod">
          <ac:chgData name="Hans Bartholomeus" userId="fdad893c-ea0f-4e18-a760-ac9a83339ccd" providerId="ADAL" clId="{FD84D0DC-B125-4229-A968-2D9E10D35EB2}" dt="2020-09-08T07:53:17.311" v="91" actId="1076"/>
          <ac:picMkLst>
            <pc:docMk/>
            <pc:sldMk cId="3273338353" sldId="439"/>
            <ac:picMk id="3" creationId="{422F1430-923B-45A8-8B89-BDAD8A20C391}"/>
          </ac:picMkLst>
        </pc:picChg>
        <pc:picChg chg="add mod">
          <ac:chgData name="Hans Bartholomeus" userId="fdad893c-ea0f-4e18-a760-ac9a83339ccd" providerId="ADAL" clId="{FD84D0DC-B125-4229-A968-2D9E10D35EB2}" dt="2020-09-08T07:52:30.456" v="75" actId="1036"/>
          <ac:picMkLst>
            <pc:docMk/>
            <pc:sldMk cId="3273338353" sldId="439"/>
            <ac:picMk id="7" creationId="{3AA400A7-4912-4AFA-AB54-CCA63E6F9228}"/>
          </ac:picMkLst>
        </pc:picChg>
        <pc:picChg chg="add mod">
          <ac:chgData name="Hans Bartholomeus" userId="fdad893c-ea0f-4e18-a760-ac9a83339ccd" providerId="ADAL" clId="{FD84D0DC-B125-4229-A968-2D9E10D35EB2}" dt="2020-09-08T07:52:23.048" v="66" actId="1035"/>
          <ac:picMkLst>
            <pc:docMk/>
            <pc:sldMk cId="3273338353" sldId="439"/>
            <ac:picMk id="10" creationId="{AE8603C8-1F12-4C84-BEC1-720ED9AAD473}"/>
          </ac:picMkLst>
        </pc:picChg>
        <pc:picChg chg="add mod">
          <ac:chgData name="Hans Bartholomeus" userId="fdad893c-ea0f-4e18-a760-ac9a83339ccd" providerId="ADAL" clId="{FD84D0DC-B125-4229-A968-2D9E10D35EB2}" dt="2020-09-08T07:53:19.264" v="92" actId="1076"/>
          <ac:picMkLst>
            <pc:docMk/>
            <pc:sldMk cId="3273338353" sldId="439"/>
            <ac:picMk id="18" creationId="{8962C011-B3E4-41AB-A502-605497DB32FA}"/>
          </ac:picMkLst>
        </pc:picChg>
        <pc:cxnChg chg="del">
          <ac:chgData name="Hans Bartholomeus" userId="fdad893c-ea0f-4e18-a760-ac9a83339ccd" providerId="ADAL" clId="{FD84D0DC-B125-4229-A968-2D9E10D35EB2}" dt="2020-09-08T07:53:15.072" v="89" actId="478"/>
          <ac:cxnSpMkLst>
            <pc:docMk/>
            <pc:sldMk cId="3273338353" sldId="439"/>
            <ac:cxnSpMk id="15" creationId="{29691462-0281-40CF-8E7A-4BF788CB9CEB}"/>
          </ac:cxnSpMkLst>
        </pc:cxnChg>
        <pc:cxnChg chg="del">
          <ac:chgData name="Hans Bartholomeus" userId="fdad893c-ea0f-4e18-a760-ac9a83339ccd" providerId="ADAL" clId="{FD84D0DC-B125-4229-A968-2D9E10D35EB2}" dt="2020-09-08T07:53:15.992" v="90" actId="478"/>
          <ac:cxnSpMkLst>
            <pc:docMk/>
            <pc:sldMk cId="3273338353" sldId="439"/>
            <ac:cxnSpMk id="16" creationId="{BC4733FF-55D0-4967-8368-5D53BC8B98DF}"/>
          </ac:cxnSpMkLst>
        </pc:cxnChg>
      </pc:sldChg>
      <pc:sldChg chg="addSp delSp modSp add mod">
        <pc:chgData name="Hans Bartholomeus" userId="fdad893c-ea0f-4e18-a760-ac9a83339ccd" providerId="ADAL" clId="{FD84D0DC-B125-4229-A968-2D9E10D35EB2}" dt="2020-09-08T07:17:55.051" v="35" actId="1038"/>
        <pc:sldMkLst>
          <pc:docMk/>
          <pc:sldMk cId="1835597054" sldId="440"/>
        </pc:sldMkLst>
        <pc:spChg chg="mod">
          <ac:chgData name="Hans Bartholomeus" userId="fdad893c-ea0f-4e18-a760-ac9a83339ccd" providerId="ADAL" clId="{FD84D0DC-B125-4229-A968-2D9E10D35EB2}" dt="2020-09-08T07:17:42.808" v="16" actId="1076"/>
          <ac:spMkLst>
            <pc:docMk/>
            <pc:sldMk cId="1835597054" sldId="440"/>
            <ac:spMk id="101" creationId="{00000000-0000-0000-0000-000000000000}"/>
          </ac:spMkLst>
        </pc:spChg>
        <pc:spChg chg="mod">
          <ac:chgData name="Hans Bartholomeus" userId="fdad893c-ea0f-4e18-a760-ac9a83339ccd" providerId="ADAL" clId="{FD84D0DC-B125-4229-A968-2D9E10D35EB2}" dt="2020-09-08T07:17:46.597" v="17" actId="1076"/>
          <ac:spMkLst>
            <pc:docMk/>
            <pc:sldMk cId="1835597054" sldId="440"/>
            <ac:spMk id="102" creationId="{00000000-0000-0000-0000-000000000000}"/>
          </ac:spMkLst>
        </pc:spChg>
        <pc:spChg chg="mod">
          <ac:chgData name="Hans Bartholomeus" userId="fdad893c-ea0f-4e18-a760-ac9a83339ccd" providerId="ADAL" clId="{FD84D0DC-B125-4229-A968-2D9E10D35EB2}" dt="2020-09-08T07:17:51.597" v="18" actId="1076"/>
          <ac:spMkLst>
            <pc:docMk/>
            <pc:sldMk cId="1835597054" sldId="440"/>
            <ac:spMk id="103" creationId="{00000000-0000-0000-0000-000000000000}"/>
          </ac:spMkLst>
        </pc:spChg>
        <pc:grpChg chg="del">
          <ac:chgData name="Hans Bartholomeus" userId="fdad893c-ea0f-4e18-a760-ac9a83339ccd" providerId="ADAL" clId="{FD84D0DC-B125-4229-A968-2D9E10D35EB2}" dt="2020-09-08T07:17:14.032" v="7" actId="478"/>
          <ac:grpSpMkLst>
            <pc:docMk/>
            <pc:sldMk cId="1835597054" sldId="440"/>
            <ac:grpSpMk id="23" creationId="{00000000-0000-0000-0000-000000000000}"/>
          </ac:grpSpMkLst>
        </pc:grpChg>
        <pc:picChg chg="add mod">
          <ac:chgData name="Hans Bartholomeus" userId="fdad893c-ea0f-4e18-a760-ac9a83339ccd" providerId="ADAL" clId="{FD84D0DC-B125-4229-A968-2D9E10D35EB2}" dt="2020-09-08T07:17:55.051" v="35" actId="1038"/>
          <ac:picMkLst>
            <pc:docMk/>
            <pc:sldMk cId="1835597054" sldId="440"/>
            <ac:picMk id="4" creationId="{26D4084B-171C-4C00-8F0F-ECB9B390590B}"/>
          </ac:picMkLst>
        </pc:picChg>
        <pc:picChg chg="add mod">
          <ac:chgData name="Hans Bartholomeus" userId="fdad893c-ea0f-4e18-a760-ac9a83339ccd" providerId="ADAL" clId="{FD84D0DC-B125-4229-A968-2D9E10D35EB2}" dt="2020-09-08T07:17:35.356" v="15" actId="1076"/>
          <ac:picMkLst>
            <pc:docMk/>
            <pc:sldMk cId="1835597054" sldId="440"/>
            <ac:picMk id="10" creationId="{22E22550-30F5-4466-8AA5-CDCEEFD1408E}"/>
          </ac:picMkLst>
        </pc:pic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11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44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45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60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63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64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73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76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77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86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89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90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113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116" creationId="{00000000-0000-0000-0000-000000000000}"/>
          </ac:cxnSpMkLst>
        </pc:cxnChg>
      </pc:sldChg>
    </pc:docChg>
  </pc:docChgLst>
  <pc:docChgLst>
    <pc:chgData name="Ellen Torfs" userId="c6aa1e10-4a12-4511-8c7c-135720d4f277" providerId="ADAL" clId="{26FE26D5-7EED-43CC-8C1C-896EBEBA9A14}"/>
    <pc:docChg chg="modSld">
      <pc:chgData name="Ellen Torfs" userId="c6aa1e10-4a12-4511-8c7c-135720d4f277" providerId="ADAL" clId="{26FE26D5-7EED-43CC-8C1C-896EBEBA9A14}" dt="2021-09-07T08:04:16.579" v="1" actId="6549"/>
      <pc:docMkLst>
        <pc:docMk/>
      </pc:docMkLst>
      <pc:sldChg chg="modSp mod">
        <pc:chgData name="Ellen Torfs" userId="c6aa1e10-4a12-4511-8c7c-135720d4f277" providerId="ADAL" clId="{26FE26D5-7EED-43CC-8C1C-896EBEBA9A14}" dt="2021-09-07T08:04:10.322" v="0" actId="20577"/>
        <pc:sldMkLst>
          <pc:docMk/>
          <pc:sldMk cId="3667593340" sldId="410"/>
        </pc:sldMkLst>
        <pc:spChg chg="mod">
          <ac:chgData name="Ellen Torfs" userId="c6aa1e10-4a12-4511-8c7c-135720d4f277" providerId="ADAL" clId="{26FE26D5-7EED-43CC-8C1C-896EBEBA9A14}" dt="2021-09-07T08:04:10.322" v="0" actId="20577"/>
          <ac:spMkLst>
            <pc:docMk/>
            <pc:sldMk cId="3667593340" sldId="410"/>
            <ac:spMk id="5123" creationId="{00000000-0000-0000-0000-000000000000}"/>
          </ac:spMkLst>
        </pc:spChg>
      </pc:sldChg>
      <pc:sldChg chg="modSp mod">
        <pc:chgData name="Ellen Torfs" userId="c6aa1e10-4a12-4511-8c7c-135720d4f277" providerId="ADAL" clId="{26FE26D5-7EED-43CC-8C1C-896EBEBA9A14}" dt="2021-09-07T08:04:16.579" v="1" actId="6549"/>
        <pc:sldMkLst>
          <pc:docMk/>
          <pc:sldMk cId="4003881560" sldId="413"/>
        </pc:sldMkLst>
        <pc:spChg chg="mod">
          <ac:chgData name="Ellen Torfs" userId="c6aa1e10-4a12-4511-8c7c-135720d4f277" providerId="ADAL" clId="{26FE26D5-7EED-43CC-8C1C-896EBEBA9A14}" dt="2021-09-07T08:04:16.579" v="1" actId="6549"/>
          <ac:spMkLst>
            <pc:docMk/>
            <pc:sldMk cId="4003881560" sldId="413"/>
            <ac:spMk id="9" creationId="{00000000-0000-0000-0000-000000000000}"/>
          </ac:spMkLst>
        </pc:spChg>
      </pc:sldChg>
    </pc:docChg>
  </pc:docChgLst>
  <pc:docChgLst>
    <pc:chgData name="Dirk Mervis" userId="S::u0132911@thomasmore.be::197c8981-22eb-4dca-b603-0aa0f7d3451e" providerId="AD" clId="Web-{4B222420-BA57-3FCD-F0B1-9F7188349AFA}"/>
    <pc:docChg chg="modSld">
      <pc:chgData name="Dirk Mervis" userId="S::u0132911@thomasmore.be::197c8981-22eb-4dca-b603-0aa0f7d3451e" providerId="AD" clId="Web-{4B222420-BA57-3FCD-F0B1-9F7188349AFA}" dt="2020-12-01T10:56:15.003" v="0"/>
      <pc:docMkLst>
        <pc:docMk/>
      </pc:docMkLst>
      <pc:sldChg chg="delSp delAnim">
        <pc:chgData name="Dirk Mervis" userId="S::u0132911@thomasmore.be::197c8981-22eb-4dca-b603-0aa0f7d3451e" providerId="AD" clId="Web-{4B222420-BA57-3FCD-F0B1-9F7188349AFA}" dt="2020-12-01T10:56:15.003" v="0"/>
        <pc:sldMkLst>
          <pc:docMk/>
          <pc:sldMk cId="2905890067" sldId="404"/>
        </pc:sldMkLst>
        <pc:inkChg chg="del">
          <ac:chgData name="Dirk Mervis" userId="S::u0132911@thomasmore.be::197c8981-22eb-4dca-b603-0aa0f7d3451e" providerId="AD" clId="Web-{4B222420-BA57-3FCD-F0B1-9F7188349AFA}" dt="2020-12-01T10:56:15.003" v="0"/>
          <ac:inkMkLst>
            <pc:docMk/>
            <pc:sldMk cId="2905890067" sldId="404"/>
            <ac:inkMk id="22" creationId="{460735C7-9146-4963-A0C9-3EA8199789AB}"/>
          </ac:inkMkLst>
        </pc:inkChg>
      </pc:sldChg>
    </pc:docChg>
  </pc:docChgLst>
  <pc:docChgLst>
    <pc:chgData name="Ellen Torfs" userId="c6aa1e10-4a12-4511-8c7c-135720d4f277" providerId="ADAL" clId="{32A87022-85CE-4E5F-87F5-79DC90B55115}"/>
    <pc:docChg chg="custSel modSld">
      <pc:chgData name="Ellen Torfs" userId="c6aa1e10-4a12-4511-8c7c-135720d4f277" providerId="ADAL" clId="{32A87022-85CE-4E5F-87F5-79DC90B55115}" dt="2020-08-17T12:55:53.740" v="310" actId="20577"/>
      <pc:docMkLst>
        <pc:docMk/>
      </pc:docMkLst>
      <pc:sldChg chg="modSp">
        <pc:chgData name="Ellen Torfs" userId="c6aa1e10-4a12-4511-8c7c-135720d4f277" providerId="ADAL" clId="{32A87022-85CE-4E5F-87F5-79DC90B55115}" dt="2020-08-17T12:07:52.928" v="4" actId="20577"/>
        <pc:sldMkLst>
          <pc:docMk/>
          <pc:sldMk cId="1012872656" sldId="401"/>
        </pc:sldMkLst>
        <pc:spChg chg="mod">
          <ac:chgData name="Ellen Torfs" userId="c6aa1e10-4a12-4511-8c7c-135720d4f277" providerId="ADAL" clId="{32A87022-85CE-4E5F-87F5-79DC90B55115}" dt="2020-08-17T12:07:52.928" v="4" actId="20577"/>
          <ac:spMkLst>
            <pc:docMk/>
            <pc:sldMk cId="1012872656" sldId="401"/>
            <ac:spMk id="5123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36:20.896" v="107" actId="20577"/>
        <pc:sldMkLst>
          <pc:docMk/>
          <pc:sldMk cId="3652532805" sldId="402"/>
        </pc:sldMkLst>
        <pc:spChg chg="mod">
          <ac:chgData name="Ellen Torfs" userId="c6aa1e10-4a12-4511-8c7c-135720d4f277" providerId="ADAL" clId="{32A87022-85CE-4E5F-87F5-79DC90B55115}" dt="2020-08-17T12:35:33.399" v="53" actId="1076"/>
          <ac:spMkLst>
            <pc:docMk/>
            <pc:sldMk cId="3652532805" sldId="402"/>
            <ac:spMk id="4" creationId="{ABDF8DA1-AB50-4BF7-B071-FA73A5CEDBC8}"/>
          </ac:spMkLst>
        </pc:spChg>
        <pc:spChg chg="mod">
          <ac:chgData name="Ellen Torfs" userId="c6aa1e10-4a12-4511-8c7c-135720d4f277" providerId="ADAL" clId="{32A87022-85CE-4E5F-87F5-79DC90B55115}" dt="2020-08-17T12:36:20.896" v="107" actId="20577"/>
          <ac:spMkLst>
            <pc:docMk/>
            <pc:sldMk cId="3652532805" sldId="402"/>
            <ac:spMk id="5123" creationId="{00000000-0000-0000-0000-000000000000}"/>
          </ac:spMkLst>
        </pc:spChg>
      </pc:sldChg>
      <pc:sldChg chg="addSp delSp modSp">
        <pc:chgData name="Ellen Torfs" userId="c6aa1e10-4a12-4511-8c7c-135720d4f277" providerId="ADAL" clId="{32A87022-85CE-4E5F-87F5-79DC90B55115}" dt="2020-08-17T12:38:56.143" v="139" actId="27636"/>
        <pc:sldMkLst>
          <pc:docMk/>
          <pc:sldMk cId="1311779345" sldId="403"/>
        </pc:sldMkLst>
        <pc:spChg chg="mod">
          <ac:chgData name="Ellen Torfs" userId="c6aa1e10-4a12-4511-8c7c-135720d4f277" providerId="ADAL" clId="{32A87022-85CE-4E5F-87F5-79DC90B55115}" dt="2020-08-17T12:38:56.143" v="139" actId="27636"/>
          <ac:spMkLst>
            <pc:docMk/>
            <pc:sldMk cId="1311779345" sldId="403"/>
            <ac:spMk id="2" creationId="{00000000-0000-0000-0000-000000000000}"/>
          </ac:spMkLst>
        </pc:spChg>
        <pc:spChg chg="mod">
          <ac:chgData name="Ellen Torfs" userId="c6aa1e10-4a12-4511-8c7c-135720d4f277" providerId="ADAL" clId="{32A87022-85CE-4E5F-87F5-79DC90B55115}" dt="2020-08-17T12:37:15.501" v="110" actId="14100"/>
          <ac:spMkLst>
            <pc:docMk/>
            <pc:sldMk cId="1311779345" sldId="403"/>
            <ac:spMk id="9" creationId="{9164EB85-4B20-4B4E-8FA5-A898ADC870C8}"/>
          </ac:spMkLst>
        </pc:spChg>
        <pc:cxnChg chg="add del mod">
          <ac:chgData name="Ellen Torfs" userId="c6aa1e10-4a12-4511-8c7c-135720d4f277" providerId="ADAL" clId="{32A87022-85CE-4E5F-87F5-79DC90B55115}" dt="2020-08-17T12:38:23.240" v="122" actId="478"/>
          <ac:cxnSpMkLst>
            <pc:docMk/>
            <pc:sldMk cId="1311779345" sldId="403"/>
            <ac:cxnSpMk id="7" creationId="{A77280D7-7961-4BA8-A891-30F83368AE7E}"/>
          </ac:cxnSpMkLst>
        </pc:cxnChg>
      </pc:sldChg>
      <pc:sldChg chg="modSp">
        <pc:chgData name="Ellen Torfs" userId="c6aa1e10-4a12-4511-8c7c-135720d4f277" providerId="ADAL" clId="{32A87022-85CE-4E5F-87F5-79DC90B55115}" dt="2020-08-17T12:39:25.378" v="141" actId="14100"/>
        <pc:sldMkLst>
          <pc:docMk/>
          <pc:sldMk cId="2905890067" sldId="404"/>
        </pc:sldMkLst>
        <pc:spChg chg="mod">
          <ac:chgData name="Ellen Torfs" userId="c6aa1e10-4a12-4511-8c7c-135720d4f277" providerId="ADAL" clId="{32A87022-85CE-4E5F-87F5-79DC90B55115}" dt="2020-08-17T12:39:25.378" v="141" actId="14100"/>
          <ac:spMkLst>
            <pc:docMk/>
            <pc:sldMk cId="2905890067" sldId="404"/>
            <ac:spMk id="2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42:53.618" v="172" actId="20577"/>
        <pc:sldMkLst>
          <pc:docMk/>
          <pc:sldMk cId="737216677" sldId="405"/>
        </pc:sldMkLst>
        <pc:spChg chg="mod">
          <ac:chgData name="Ellen Torfs" userId="c6aa1e10-4a12-4511-8c7c-135720d4f277" providerId="ADAL" clId="{32A87022-85CE-4E5F-87F5-79DC90B55115}" dt="2020-08-17T12:42:53.618" v="172" actId="20577"/>
          <ac:spMkLst>
            <pc:docMk/>
            <pc:sldMk cId="737216677" sldId="405"/>
            <ac:spMk id="2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48:06.544" v="241" actId="20577"/>
        <pc:sldMkLst>
          <pc:docMk/>
          <pc:sldMk cId="1093698482" sldId="406"/>
        </pc:sldMkLst>
        <pc:spChg chg="mod">
          <ac:chgData name="Ellen Torfs" userId="c6aa1e10-4a12-4511-8c7c-135720d4f277" providerId="ADAL" clId="{32A87022-85CE-4E5F-87F5-79DC90B55115}" dt="2020-08-17T12:48:06.544" v="241" actId="20577"/>
          <ac:spMkLst>
            <pc:docMk/>
            <pc:sldMk cId="1093698482" sldId="406"/>
            <ac:spMk id="2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50:11.710" v="246" actId="20577"/>
        <pc:sldMkLst>
          <pc:docMk/>
          <pc:sldMk cId="556883934" sldId="412"/>
        </pc:sldMkLst>
        <pc:spChg chg="mod">
          <ac:chgData name="Ellen Torfs" userId="c6aa1e10-4a12-4511-8c7c-135720d4f277" providerId="ADAL" clId="{32A87022-85CE-4E5F-87F5-79DC90B55115}" dt="2020-08-17T12:50:11.710" v="246" actId="20577"/>
          <ac:spMkLst>
            <pc:docMk/>
            <pc:sldMk cId="556883934" sldId="412"/>
            <ac:spMk id="8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53:10.832" v="301" actId="1076"/>
        <pc:sldMkLst>
          <pc:docMk/>
          <pc:sldMk cId="4003881560" sldId="413"/>
        </pc:sldMkLst>
        <pc:spChg chg="mod">
          <ac:chgData name="Ellen Torfs" userId="c6aa1e10-4a12-4511-8c7c-135720d4f277" providerId="ADAL" clId="{32A87022-85CE-4E5F-87F5-79DC90B55115}" dt="2020-08-17T12:51:41.704" v="252" actId="20577"/>
          <ac:spMkLst>
            <pc:docMk/>
            <pc:sldMk cId="4003881560" sldId="413"/>
            <ac:spMk id="2" creationId="{00000000-0000-0000-0000-000000000000}"/>
          </ac:spMkLst>
        </pc:spChg>
        <pc:spChg chg="mod">
          <ac:chgData name="Ellen Torfs" userId="c6aa1e10-4a12-4511-8c7c-135720d4f277" providerId="ADAL" clId="{32A87022-85CE-4E5F-87F5-79DC90B55115}" dt="2020-08-17T12:50:55.372" v="251" actId="20577"/>
          <ac:spMkLst>
            <pc:docMk/>
            <pc:sldMk cId="4003881560" sldId="413"/>
            <ac:spMk id="8" creationId="{00000000-0000-0000-0000-000000000000}"/>
          </ac:spMkLst>
        </pc:spChg>
        <pc:spChg chg="mod">
          <ac:chgData name="Ellen Torfs" userId="c6aa1e10-4a12-4511-8c7c-135720d4f277" providerId="ADAL" clId="{32A87022-85CE-4E5F-87F5-79DC90B55115}" dt="2020-08-17T12:52:56.695" v="300" actId="20577"/>
          <ac:spMkLst>
            <pc:docMk/>
            <pc:sldMk cId="4003881560" sldId="413"/>
            <ac:spMk id="9" creationId="{00000000-0000-0000-0000-000000000000}"/>
          </ac:spMkLst>
        </pc:spChg>
        <pc:picChg chg="mod">
          <ac:chgData name="Ellen Torfs" userId="c6aa1e10-4a12-4511-8c7c-135720d4f277" providerId="ADAL" clId="{32A87022-85CE-4E5F-87F5-79DC90B55115}" dt="2020-08-17T12:53:10.832" v="301" actId="1076"/>
          <ac:picMkLst>
            <pc:docMk/>
            <pc:sldMk cId="4003881560" sldId="413"/>
            <ac:picMk id="7" creationId="{E2A1598E-7CF0-46AC-82B2-06FB423F7E88}"/>
          </ac:picMkLst>
        </pc:picChg>
      </pc:sldChg>
      <pc:sldChg chg="modSp">
        <pc:chgData name="Ellen Torfs" userId="c6aa1e10-4a12-4511-8c7c-135720d4f277" providerId="ADAL" clId="{32A87022-85CE-4E5F-87F5-79DC90B55115}" dt="2020-08-17T12:55:18.698" v="306" actId="1076"/>
        <pc:sldMkLst>
          <pc:docMk/>
          <pc:sldMk cId="3271822827" sldId="414"/>
        </pc:sldMkLst>
        <pc:spChg chg="mod">
          <ac:chgData name="Ellen Torfs" userId="c6aa1e10-4a12-4511-8c7c-135720d4f277" providerId="ADAL" clId="{32A87022-85CE-4E5F-87F5-79DC90B55115}" dt="2020-08-17T12:55:12.209" v="305" actId="1076"/>
          <ac:spMkLst>
            <pc:docMk/>
            <pc:sldMk cId="3271822827" sldId="414"/>
            <ac:spMk id="15" creationId="{048D681B-53A6-4584-B49E-8D86BFE0D215}"/>
          </ac:spMkLst>
        </pc:spChg>
        <pc:picChg chg="mod">
          <ac:chgData name="Ellen Torfs" userId="c6aa1e10-4a12-4511-8c7c-135720d4f277" providerId="ADAL" clId="{32A87022-85CE-4E5F-87F5-79DC90B55115}" dt="2020-08-17T12:55:18.698" v="306" actId="1076"/>
          <ac:picMkLst>
            <pc:docMk/>
            <pc:sldMk cId="3271822827" sldId="414"/>
            <ac:picMk id="7" creationId="{FC2118FF-7EF8-45CD-AB96-659B6A26E054}"/>
          </ac:picMkLst>
        </pc:picChg>
      </pc:sldChg>
      <pc:sldChg chg="modSp">
        <pc:chgData name="Ellen Torfs" userId="c6aa1e10-4a12-4511-8c7c-135720d4f277" providerId="ADAL" clId="{32A87022-85CE-4E5F-87F5-79DC90B55115}" dt="2020-08-17T12:55:53.740" v="310" actId="20577"/>
        <pc:sldMkLst>
          <pc:docMk/>
          <pc:sldMk cId="2139105746" sldId="415"/>
        </pc:sldMkLst>
        <pc:spChg chg="mod">
          <ac:chgData name="Ellen Torfs" userId="c6aa1e10-4a12-4511-8c7c-135720d4f277" providerId="ADAL" clId="{32A87022-85CE-4E5F-87F5-79DC90B55115}" dt="2020-08-17T12:55:53.740" v="310" actId="20577"/>
          <ac:spMkLst>
            <pc:docMk/>
            <pc:sldMk cId="2139105746" sldId="415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7/09/2021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nl.wikipedia.org/wiki/Syntaxisboom" TargetMode="External"/><Relationship Id="rId3" Type="http://schemas.openxmlformats.org/officeDocument/2006/relationships/hyperlink" Target="https://nl.wikipedia.org/wiki/Computerprogramma" TargetMode="External"/><Relationship Id="rId7" Type="http://schemas.openxmlformats.org/officeDocument/2006/relationships/hyperlink" Target="https://nl.wikipedia.org/wiki/Boom_(datastructuur)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l.wikipedia.org/wiki/Datastructuur" TargetMode="External"/><Relationship Id="rId5" Type="http://schemas.openxmlformats.org/officeDocument/2006/relationships/hyperlink" Target="https://nl.wikipedia.org/wiki/Grammatica" TargetMode="External"/><Relationship Id="rId4" Type="http://schemas.openxmlformats.org/officeDocument/2006/relationships/hyperlink" Target="https://nl.wikipedia.org/wiki/Structuur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A8B4DBD-872D-4007-9747-EB8B042D7F85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3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85732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9169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327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8773FA0-F0D1-46FE-A6BF-A729BA0520E7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4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 dirty="0"/>
          </a:p>
        </p:txBody>
      </p:sp>
    </p:spTree>
    <p:extLst>
      <p:ext uri="{BB962C8B-B14F-4D97-AF65-F5344CB8AC3E}">
        <p14:creationId xmlns:p14="http://schemas.microsoft.com/office/powerpoint/2010/main" val="349398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A8B4DBD-872D-4007-9747-EB8B042D7F85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5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4168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A8B4DBD-872D-4007-9747-EB8B042D7F85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6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3914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18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nl-B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parser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(from English </a:t>
            </a:r>
            <a:r>
              <a:rPr lang="nl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parse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dissect, and the Latin </a:t>
            </a:r>
            <a:r>
              <a:rPr lang="nl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part) is a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erprogramma"/>
              </a:rPr>
              <a:t>computer program,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component of a program, that dissects the grammatical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tructuur"/>
              </a:rPr>
              <a:t>structure of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input according to a fixed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Grammatica"/>
              </a:rPr>
              <a:t>grammar</a:t>
            </a:r>
            <a:r>
              <a:rPr lang="nl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(parset)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parser converts the entered text into a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atastructuur"/>
              </a:rPr>
              <a:t>data structure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Compare it to filling in a form with data in the given place in a given text format, such as block text.</a:t>
            </a:r>
          </a:p>
          <a:p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 of an operation with a parser is usually a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Boom (datastructuur)"/>
              </a:rPr>
              <a:t>tree structure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called the </a:t>
            </a:r>
            <a:r>
              <a:rPr lang="nl-BE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yntaxisboom"/>
              </a:rPr>
              <a:t>syntax tree.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480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CB7B2-86EF-4EAE-A9B5-C63073B8146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6373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CB7B2-86EF-4EAE-A9B5-C63073B81464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3695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218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7/09/2021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7/09/2021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7/09/2021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7/09/2021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7/09/2021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7/09/2021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7/09/2021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21.m4a"/><Relationship Id="rId7" Type="http://schemas.openxmlformats.org/officeDocument/2006/relationships/image" Target="../media/image12.png"/><Relationship Id="rId2" Type="http://schemas.microsoft.com/office/2007/relationships/media" Target="../media/media21.m4a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2.m4a"/><Relationship Id="rId7" Type="http://schemas.openxmlformats.org/officeDocument/2006/relationships/image" Target="../media/image16.png"/><Relationship Id="rId2" Type="http://schemas.microsoft.com/office/2007/relationships/media" Target="../media/media22.m4a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23.m4a"/><Relationship Id="rId7" Type="http://schemas.openxmlformats.org/officeDocument/2006/relationships/image" Target="../media/image18.png"/><Relationship Id="rId2" Type="http://schemas.microsoft.com/office/2007/relationships/media" Target="../media/media23.m4a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5.m4a"/><Relationship Id="rId7" Type="http://schemas.openxmlformats.org/officeDocument/2006/relationships/image" Target="../media/image22.png"/><Relationship Id="rId2" Type="http://schemas.microsoft.com/office/2007/relationships/media" Target="../media/media25.m4a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6.m4a"/><Relationship Id="rId7" Type="http://schemas.openxmlformats.org/officeDocument/2006/relationships/image" Target="../media/image24.png"/><Relationship Id="rId2" Type="http://schemas.microsoft.com/office/2007/relationships/media" Target="../media/media26.m4a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9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 err="1"/>
              <a:t>XML files</a:t>
            </a:r>
            <a:endParaRPr lang="nl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1CADAD-D097-4A19-B49D-0AEC086D1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8"/>
    </mc:Choice>
    <mc:Fallback xmlns="">
      <p:transition spd="slow" advTm="5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02844" y="1564163"/>
            <a:ext cx="11354352" cy="5157312"/>
          </a:xfrm>
        </p:spPr>
        <p:txBody>
          <a:bodyPr>
            <a:normAutofit lnSpcReduction="10000"/>
          </a:bodyPr>
          <a:lstStyle/>
          <a:p>
            <a:r>
              <a:rPr lang="nl-NL" dirty="0"/>
              <a:t>XML documents must have </a:t>
            </a:r>
            <a:r>
              <a:rPr lang="nl-NL" dirty="0">
                <a:solidFill>
                  <a:srgbClr val="EC4B2F"/>
                </a:solidFill>
              </a:rPr>
              <a:t>1 root</a:t>
            </a:r>
            <a:r>
              <a:rPr lang="nl-NL" dirty="0">
                <a:solidFill>
                  <a:schemeClr val="tx1"/>
                </a:solidFill>
              </a:rPr>
              <a:t> element 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&lt;root&gt; 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	&lt;child&gt;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		&lt;</a:t>
            </a:r>
            <a:r>
              <a:rPr lang="en-US" sz="2200" dirty="0" err="1">
                <a:latin typeface="Consolas" panose="020B0609020204030204" pitchFamily="49" charset="0"/>
              </a:rPr>
              <a:t>subchild</a:t>
            </a:r>
            <a:r>
              <a:rPr lang="en-US" sz="2200" dirty="0">
                <a:latin typeface="Consolas" panose="020B0609020204030204" pitchFamily="49" charset="0"/>
              </a:rPr>
              <a:t>&gt;…… &lt;/</a:t>
            </a:r>
            <a:r>
              <a:rPr lang="en-US" sz="2200" dirty="0" err="1">
                <a:latin typeface="Consolas" panose="020B0609020204030204" pitchFamily="49" charset="0"/>
              </a:rPr>
              <a:t>subchild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	&lt;/child&gt; 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&lt;/root&gt; </a:t>
            </a:r>
          </a:p>
          <a:p>
            <a:r>
              <a:rPr lang="nl-BE" dirty="0"/>
              <a:t>Element names are </a:t>
            </a:r>
            <a:r>
              <a:rPr lang="nl-BE" dirty="0">
                <a:solidFill>
                  <a:srgbClr val="EC4B2F"/>
                </a:solidFill>
              </a:rPr>
              <a:t>case sensitive </a:t>
            </a:r>
          </a:p>
          <a:p>
            <a:pPr marL="857250" lvl="2" indent="0">
              <a:buNone/>
            </a:pPr>
            <a:r>
              <a:rPr lang="nl-BE" sz="2200" dirty="0">
                <a:latin typeface="Consolas" panose="020B0609020204030204" pitchFamily="49" charset="0"/>
              </a:rPr>
              <a:t>&lt;</a:t>
            </a:r>
            <a:r>
              <a:rPr lang="nl-BE" sz="2200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nl-BE" sz="2200" dirty="0">
                <a:latin typeface="Consolas" panose="020B0609020204030204" pitchFamily="49" charset="0"/>
              </a:rPr>
              <a:t>lbum&gt;</a:t>
            </a:r>
            <a:r>
              <a:rPr lang="nl-BE" sz="2200" dirty="0" err="1">
                <a:latin typeface="Consolas" panose="020B0609020204030204" pitchFamily="49" charset="0"/>
              </a:rPr>
              <a:t>this</a:t>
            </a:r>
            <a:r>
              <a:rPr lang="nl-BE" sz="2200" dirty="0">
                <a:latin typeface="Consolas" panose="020B0609020204030204" pitchFamily="49" charset="0"/>
              </a:rPr>
              <a:t> is wrong&lt;/</a:t>
            </a:r>
            <a:r>
              <a:rPr lang="nl-BE" sz="2200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nl-BE" sz="2200" dirty="0">
                <a:latin typeface="Consolas" panose="020B0609020204030204" pitchFamily="49" charset="0"/>
              </a:rPr>
              <a:t>lbum&gt; </a:t>
            </a:r>
          </a:p>
          <a:p>
            <a:pPr marL="857250" lvl="2" indent="0">
              <a:buNone/>
            </a:pPr>
            <a:r>
              <a:rPr lang="nl-NL" sz="2200" dirty="0">
                <a:latin typeface="Consolas" panose="020B0609020204030204" pitchFamily="49" charset="0"/>
              </a:rPr>
              <a:t>&lt;</a:t>
            </a:r>
            <a:r>
              <a:rPr lang="nl-NL" sz="22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nl-NL" sz="2200" dirty="0">
                <a:latin typeface="Consolas" panose="020B0609020204030204" pitchFamily="49" charset="0"/>
              </a:rPr>
              <a:t>lbum&gt;</a:t>
            </a:r>
            <a:r>
              <a:rPr lang="nl-NL" sz="2200" dirty="0" err="1">
                <a:latin typeface="Consolas" panose="020B0609020204030204" pitchFamily="49" charset="0"/>
              </a:rPr>
              <a:t>this</a:t>
            </a:r>
            <a:r>
              <a:rPr lang="nl-NL" sz="2200" dirty="0">
                <a:latin typeface="Consolas" panose="020B0609020204030204" pitchFamily="49" charset="0"/>
              </a:rPr>
              <a:t> is correct&lt;/</a:t>
            </a:r>
            <a:r>
              <a:rPr lang="nl-NL" sz="22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nl-NL" sz="2200" dirty="0">
                <a:latin typeface="Consolas" panose="020B0609020204030204" pitchFamily="49" charset="0"/>
              </a:rPr>
              <a:t>lbum&gt; </a:t>
            </a:r>
            <a:br>
              <a:rPr lang="nl-NL" sz="2200" dirty="0">
                <a:latin typeface="Consolas" panose="020B0609020204030204" pitchFamily="49" charset="0"/>
              </a:rPr>
            </a:br>
            <a:endParaRPr lang="nl-NL" dirty="0"/>
          </a:p>
          <a:p>
            <a:r>
              <a:rPr lang="nl-NL" dirty="0"/>
              <a:t>Elements must </a:t>
            </a:r>
            <a:r>
              <a:rPr lang="nl-NL" dirty="0">
                <a:solidFill>
                  <a:srgbClr val="EC4B2F"/>
                </a:solidFill>
              </a:rPr>
              <a:t>have a </a:t>
            </a:r>
            <a:r>
              <a:rPr lang="nl-NL" dirty="0" err="1">
                <a:solidFill>
                  <a:srgbClr val="EC4B2F"/>
                </a:solidFill>
              </a:rPr>
              <a:t>closing</a:t>
            </a:r>
            <a:r>
              <a:rPr lang="nl-NL" dirty="0">
                <a:solidFill>
                  <a:srgbClr val="EC4B2F"/>
                </a:solidFill>
              </a:rPr>
              <a:t> tag</a:t>
            </a:r>
          </a:p>
          <a:p>
            <a:pPr marL="857250" lvl="2" indent="0">
              <a:buNone/>
            </a:pPr>
            <a:r>
              <a:rPr lang="nl-BE" sz="2200" dirty="0">
                <a:latin typeface="Consolas" panose="020B0609020204030204" pitchFamily="49" charset="0"/>
              </a:rPr>
              <a:t>&lt;artist&gt;This is content&lt;/artist&gt; 	</a:t>
            </a:r>
            <a:r>
              <a:rPr lang="nl-BE" sz="2800" dirty="0"/>
              <a:t>or </a:t>
            </a:r>
            <a:r>
              <a:rPr lang="nl-BE" sz="2800" dirty="0" err="1"/>
              <a:t>when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tag is empty</a:t>
            </a:r>
          </a:p>
          <a:p>
            <a:pPr marL="857250" lvl="2" indent="0">
              <a:buNone/>
            </a:pPr>
            <a:r>
              <a:rPr lang="nl-BE" sz="2200" dirty="0">
                <a:latin typeface="Consolas" panose="020B0609020204030204" pitchFamily="49" charset="0"/>
              </a:rPr>
              <a:t>&lt;artist/&gt;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10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Syntax XML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14CFAFB-B4C5-45FB-BD73-F11FF6469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1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35"/>
    </mc:Choice>
    <mc:Fallback xmlns="">
      <p:transition spd="slow" advTm="74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21131" y="1564163"/>
            <a:ext cx="11654911" cy="5157312"/>
          </a:xfrm>
        </p:spPr>
        <p:txBody>
          <a:bodyPr>
            <a:normAutofit/>
          </a:bodyPr>
          <a:lstStyle/>
          <a:p>
            <a:r>
              <a:rPr lang="nl-BE" dirty="0"/>
              <a:t>Elements must be nested correctly</a:t>
            </a:r>
          </a:p>
          <a:p>
            <a:pPr marL="800100" lvl="2" indent="0">
              <a:buNone/>
            </a:pP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&lt;</a:t>
            </a:r>
            <a:r>
              <a:rPr lang="nl-NL" sz="2000" dirty="0" err="1">
                <a:solidFill>
                  <a:srgbClr val="009CAB"/>
                </a:solidFill>
                <a:latin typeface="Consolas" panose="020B0609020204030204" pitchFamily="49" charset="0"/>
              </a:rPr>
              <a:t>sentence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&gt;</a:t>
            </a:r>
            <a:r>
              <a:rPr lang="nl-NL" sz="2000" dirty="0">
                <a:solidFill>
                  <a:srgbClr val="FF0000"/>
                </a:solidFill>
                <a:latin typeface="Consolas" panose="020B0609020204030204" pitchFamily="49" charset="0"/>
              </a:rPr>
              <a:t>&lt;part&gt;</a:t>
            </a:r>
            <a:r>
              <a:rPr lang="nl-NL" sz="2000" dirty="0" err="1">
                <a:latin typeface="Consolas" panose="020B0609020204030204" pitchFamily="49" charset="0"/>
              </a:rPr>
              <a:t>this</a:t>
            </a:r>
            <a:r>
              <a:rPr lang="nl-NL" sz="2000" dirty="0">
                <a:latin typeface="Consolas" panose="020B0609020204030204" pitchFamily="49" charset="0"/>
              </a:rPr>
              <a:t> is wrong</a:t>
            </a:r>
            <a:r>
              <a:rPr lang="nl-NL" sz="2000" dirty="0">
                <a:solidFill>
                  <a:srgbClr val="FF0000"/>
                </a:solidFill>
                <a:latin typeface="Consolas" panose="020B0609020204030204" pitchFamily="49" charset="0"/>
              </a:rPr>
              <a:t>&lt;/part&gt;</a:t>
            </a:r>
            <a:r>
              <a:rPr lang="nl-NL" sz="2000" dirty="0">
                <a:latin typeface="Consolas" panose="020B0609020204030204" pitchFamily="49" charset="0"/>
              </a:rPr>
              <a:t>in XML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&lt;/</a:t>
            </a:r>
            <a:r>
              <a:rPr lang="nl-NL" sz="2000" dirty="0" err="1">
                <a:solidFill>
                  <a:srgbClr val="009CAB"/>
                </a:solidFill>
                <a:latin typeface="Consolas" panose="020B0609020204030204" pitchFamily="49" charset="0"/>
              </a:rPr>
              <a:t>sentence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&gt; </a:t>
            </a:r>
          </a:p>
          <a:p>
            <a:pPr marL="800100" lvl="2" indent="0">
              <a:buNone/>
            </a:pP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&lt;</a:t>
            </a:r>
            <a:r>
              <a:rPr lang="nl-NL" sz="2000" dirty="0" err="1">
                <a:solidFill>
                  <a:srgbClr val="009CAB"/>
                </a:solidFill>
                <a:latin typeface="Consolas" panose="020B0609020204030204" pitchFamily="49" charset="0"/>
              </a:rPr>
              <a:t>sentence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&gt;</a:t>
            </a:r>
            <a:r>
              <a:rPr lang="nl-NL" sz="2000" dirty="0">
                <a:solidFill>
                  <a:srgbClr val="00B050"/>
                </a:solidFill>
                <a:latin typeface="Consolas" panose="020B0609020204030204" pitchFamily="49" charset="0"/>
              </a:rPr>
              <a:t>&lt;part&gt;</a:t>
            </a:r>
            <a:r>
              <a:rPr lang="nl-NL" sz="2000" dirty="0" err="1">
                <a:latin typeface="Consolas" panose="020B0609020204030204" pitchFamily="49" charset="0"/>
              </a:rPr>
              <a:t>this</a:t>
            </a:r>
            <a:r>
              <a:rPr lang="nl-NL" sz="2000" dirty="0">
                <a:latin typeface="Consolas" panose="020B0609020204030204" pitchFamily="49" charset="0"/>
              </a:rPr>
              <a:t> is correct in XML</a:t>
            </a:r>
            <a:r>
              <a:rPr lang="nl-NL" sz="2000" dirty="0">
                <a:solidFill>
                  <a:srgbClr val="00B050"/>
                </a:solidFill>
                <a:latin typeface="Consolas" panose="020B0609020204030204" pitchFamily="49" charset="0"/>
              </a:rPr>
              <a:t>&lt;/part&gt;&lt;/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sentence&gt; </a:t>
            </a:r>
          </a:p>
          <a:p>
            <a:pPr>
              <a:tabLst>
                <a:tab pos="1252538" algn="l"/>
                <a:tab pos="1609725" algn="l"/>
              </a:tabLst>
            </a:pPr>
            <a:endParaRPr lang="nl-NL" sz="1200" dirty="0"/>
          </a:p>
          <a:p>
            <a:pPr>
              <a:tabLst>
                <a:tab pos="1252538" algn="l"/>
                <a:tab pos="1609725" algn="l"/>
              </a:tabLst>
            </a:pPr>
            <a:r>
              <a:rPr lang="nl-NL" dirty="0" err="1"/>
              <a:t>Elements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have </a:t>
            </a:r>
            <a:r>
              <a:rPr lang="nl-NL" dirty="0" err="1"/>
              <a:t>attributes</a:t>
            </a:r>
            <a:r>
              <a:rPr lang="nl-NL" dirty="0"/>
              <a:t>. 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must be </a:t>
            </a:r>
            <a:r>
              <a:rPr lang="nl-NL" dirty="0" err="1"/>
              <a:t>between</a:t>
            </a:r>
            <a:r>
              <a:rPr lang="nl-NL" dirty="0"/>
              <a:t> (double) quotes 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&lt;</a:t>
            </a:r>
            <a:r>
              <a:rPr lang="nl-BE" sz="2000" dirty="0" err="1">
                <a:latin typeface="Consolas" panose="020B0609020204030204" pitchFamily="49" charset="0"/>
              </a:rPr>
              <a:t>message</a:t>
            </a:r>
            <a:r>
              <a:rPr lang="nl-BE" sz="2000" dirty="0"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B050"/>
                </a:solidFill>
                <a:latin typeface="Consolas" panose="020B0609020204030204" pitchFamily="49" charset="0"/>
              </a:rPr>
              <a:t>date=“1 </a:t>
            </a:r>
            <a:r>
              <a:rPr lang="nl-BE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October</a:t>
            </a:r>
            <a:r>
              <a:rPr lang="nl-BE" sz="20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  <a:r>
              <a:rPr lang="nl-BE" sz="2000" dirty="0">
                <a:latin typeface="Consolas" panose="020B0609020204030204" pitchFamily="49" charset="0"/>
              </a:rPr>
              <a:t>&gt;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	&lt;</a:t>
            </a:r>
            <a:r>
              <a:rPr lang="nl-BE" sz="2000" dirty="0" err="1">
                <a:latin typeface="Consolas" panose="020B0609020204030204" pitchFamily="49" charset="0"/>
              </a:rPr>
              <a:t>from</a:t>
            </a:r>
            <a:r>
              <a:rPr lang="nl-BE" sz="2000" dirty="0">
                <a:latin typeface="Consolas" panose="020B0609020204030204" pitchFamily="49" charset="0"/>
              </a:rPr>
              <a:t>&gt;Python teacher&lt;/</a:t>
            </a:r>
            <a:r>
              <a:rPr lang="nl-BE" sz="2000" dirty="0" err="1">
                <a:latin typeface="Consolas" panose="020B0609020204030204" pitchFamily="49" charset="0"/>
              </a:rPr>
              <a:t>from</a:t>
            </a:r>
            <a:r>
              <a:rPr lang="nl-BE" sz="2000" dirty="0">
                <a:latin typeface="Consolas" panose="020B0609020204030204" pitchFamily="49" charset="0"/>
              </a:rPr>
              <a:t>&gt;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	&lt;</a:t>
            </a:r>
            <a:r>
              <a:rPr lang="nl-BE" sz="2000" dirty="0" err="1">
                <a:latin typeface="Consolas" panose="020B0609020204030204" pitchFamily="49" charset="0"/>
              </a:rPr>
              <a:t>to</a:t>
            </a:r>
            <a:r>
              <a:rPr lang="nl-BE" sz="2000" dirty="0">
                <a:latin typeface="Consolas" panose="020B0609020204030204" pitchFamily="49" charset="0"/>
              </a:rPr>
              <a:t>&gt;1 ITF A&lt;/</a:t>
            </a:r>
            <a:r>
              <a:rPr lang="nl-BE" sz="2000" dirty="0" err="1">
                <a:latin typeface="Consolas" panose="020B0609020204030204" pitchFamily="49" charset="0"/>
              </a:rPr>
              <a:t>to</a:t>
            </a:r>
            <a:r>
              <a:rPr lang="nl-BE" sz="2000" dirty="0">
                <a:latin typeface="Consolas" panose="020B0609020204030204" pitchFamily="49" charset="0"/>
              </a:rPr>
              <a:t>&gt;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&lt;/</a:t>
            </a:r>
            <a:r>
              <a:rPr lang="nl-BE" sz="2000" dirty="0" err="1">
                <a:latin typeface="Consolas" panose="020B0609020204030204" pitchFamily="49" charset="0"/>
              </a:rPr>
              <a:t>message</a:t>
            </a:r>
            <a:r>
              <a:rPr lang="nl-BE" sz="2000" dirty="0">
                <a:latin typeface="Consolas" panose="020B0609020204030204" pitchFamily="49" charset="0"/>
              </a:rPr>
              <a:t>&gt; </a:t>
            </a:r>
          </a:p>
          <a:p>
            <a:pPr>
              <a:tabLst>
                <a:tab pos="1252538" algn="l"/>
                <a:tab pos="1609725" algn="l"/>
              </a:tabLst>
            </a:pPr>
            <a:endParaRPr lang="nl-BE" sz="1050" dirty="0"/>
          </a:p>
          <a:p>
            <a:pPr>
              <a:tabLst>
                <a:tab pos="1252538" algn="l"/>
                <a:tab pos="1609725" algn="l"/>
              </a:tabLst>
            </a:pPr>
            <a:r>
              <a:rPr lang="nl-BE" dirty="0"/>
              <a:t>Names start with a letter</a:t>
            </a:r>
            <a:r>
              <a:rPr lang="nl-BE" altLang="nl-BE" dirty="0"/>
              <a:t>, followed by a letter, number, ".", "_", "-" or ":" (reserved sign). </a:t>
            </a:r>
            <a:br>
              <a:rPr lang="nl-BE" altLang="nl-BE" dirty="0"/>
            </a:br>
            <a:r>
              <a:rPr lang="nl-BE" altLang="nl-BE" dirty="0" err="1"/>
              <a:t>Names</a:t>
            </a:r>
            <a:r>
              <a:rPr lang="nl-BE" altLang="nl-BE" dirty="0"/>
              <a:t> </a:t>
            </a:r>
            <a:r>
              <a:rPr lang="nl-BE" altLang="nl-BE" dirty="0" err="1"/>
              <a:t>may</a:t>
            </a:r>
            <a:r>
              <a:rPr lang="nl-BE" dirty="0"/>
              <a:t> not contain any blanks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cannot</a:t>
            </a:r>
            <a:r>
              <a:rPr lang="nl-BE" dirty="0"/>
              <a:t> start with the letters XML. 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11</a:t>
            </a:fld>
            <a:endParaRPr lang="nl-B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Syntax XML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37A84B1-4930-4C58-9F4A-3ACAFE7990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408"/>
    </mc:Choice>
    <mc:Fallback xmlns="">
      <p:transition spd="slow" advTm="102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11988" y="1482336"/>
            <a:ext cx="11354352" cy="5157312"/>
          </a:xfrm>
        </p:spPr>
        <p:txBody>
          <a:bodyPr>
            <a:normAutofit/>
          </a:bodyPr>
          <a:lstStyle/>
          <a:p>
            <a:r>
              <a:rPr lang="nl-BE" dirty="0" err="1"/>
              <a:t>Comment</a:t>
            </a:r>
            <a:r>
              <a:rPr lang="nl-BE" dirty="0"/>
              <a:t> as </a:t>
            </a:r>
            <a:r>
              <a:rPr lang="nl-BE" dirty="0" err="1"/>
              <a:t>follows</a:t>
            </a:r>
            <a:r>
              <a:rPr lang="nl-BE" dirty="0"/>
              <a:t>:</a:t>
            </a:r>
          </a:p>
          <a:p>
            <a:pPr marL="457200" lvl="1" indent="0">
              <a:buNone/>
            </a:pPr>
            <a:r>
              <a:rPr lang="nl-BE" altLang="nl-BE" dirty="0"/>
              <a:t>	</a:t>
            </a:r>
            <a:r>
              <a:rPr lang="nl-BE" altLang="nl-BE" dirty="0">
                <a:solidFill>
                  <a:srgbClr val="4584B6"/>
                </a:solidFill>
                <a:latin typeface="Consolas" panose="020B0609020204030204" pitchFamily="49" charset="0"/>
              </a:rPr>
              <a:t>&lt;!--</a:t>
            </a:r>
            <a:r>
              <a:rPr lang="nl-BE" altLang="nl-BE" dirty="0" err="1">
                <a:solidFill>
                  <a:srgbClr val="4584B6"/>
                </a:solidFill>
                <a:latin typeface="Consolas" panose="020B0609020204030204" pitchFamily="49" charset="0"/>
              </a:rPr>
              <a:t>comment</a:t>
            </a:r>
            <a:r>
              <a:rPr lang="nl-BE" altLang="nl-BE" dirty="0">
                <a:solidFill>
                  <a:srgbClr val="4584B6"/>
                </a:solidFill>
                <a:latin typeface="Consolas" panose="020B0609020204030204" pitchFamily="49" charset="0"/>
              </a:rPr>
              <a:t>--&gt;</a:t>
            </a:r>
            <a:endParaRPr lang="nl-NL" altLang="nl-BE" dirty="0">
              <a:solidFill>
                <a:srgbClr val="4584B6"/>
              </a:solidFill>
              <a:latin typeface="Consolas" panose="020B0609020204030204" pitchFamily="49" charset="0"/>
            </a:endParaRPr>
          </a:p>
          <a:p>
            <a:endParaRPr lang="nl-BE" dirty="0"/>
          </a:p>
          <a:p>
            <a:r>
              <a:rPr lang="nl-BE" dirty="0"/>
              <a:t>5 special characters have an '</a:t>
            </a:r>
            <a:r>
              <a:rPr lang="nl-BE" dirty="0" err="1"/>
              <a:t>entity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’.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12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Syntax XML</a:t>
            </a: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3B80E690-E4E5-471D-9B0B-0865AE4D1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33706"/>
              </p:ext>
            </p:extLst>
          </p:nvPr>
        </p:nvGraphicFramePr>
        <p:xfrm>
          <a:off x="2292402" y="3613150"/>
          <a:ext cx="673073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5943">
                  <a:extLst>
                    <a:ext uri="{9D8B030D-6E8A-4147-A177-3AD203B41FA5}">
                      <a16:colId xmlns:a16="http://schemas.microsoft.com/office/drawing/2014/main" val="583625504"/>
                    </a:ext>
                  </a:extLst>
                </a:gridCol>
                <a:gridCol w="3374795">
                  <a:extLst>
                    <a:ext uri="{9D8B030D-6E8A-4147-A177-3AD203B41FA5}">
                      <a16:colId xmlns:a16="http://schemas.microsoft.com/office/drawing/2014/main" val="2843724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 err="1"/>
                        <a:t>If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you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need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the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character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/>
                        <a:t>You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write</a:t>
                      </a:r>
                      <a:r>
                        <a:rPr lang="nl-BE" sz="2400" dirty="0"/>
                        <a:t> in </a:t>
                      </a:r>
                      <a:r>
                        <a:rPr lang="nl-BE" sz="2400" dirty="0" err="1"/>
                        <a:t>the</a:t>
                      </a:r>
                      <a:r>
                        <a:rPr lang="nl-BE" sz="2400" dirty="0"/>
                        <a:t> XML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0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altLang="nl-BE" sz="2400" dirty="0"/>
                        <a:t>&lt;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lt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6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gt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3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apos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0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quot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35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amp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01632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F803133-241F-421E-9B13-E1541EEE2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02"/>
    </mc:Choice>
    <mc:Fallback xmlns="">
      <p:transition spd="slow" advTm="38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67138-F518-497D-A44E-0E775C5B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 dirty="0"/>
              <a:t>Application </a:t>
            </a:r>
            <a:r>
              <a:rPr lang="nl-BE" altLang="nl-BE" dirty="0" err="1"/>
              <a:t>areas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FAF5BA-C394-45F5-9338-38535BF0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 err="1"/>
              <a:t>Example</a:t>
            </a:r>
            <a:r>
              <a:rPr lang="nl-BE" altLang="nl-BE" dirty="0"/>
              <a:t> in Java: </a:t>
            </a:r>
            <a:r>
              <a:rPr lang="nl-BE" altLang="nl-BE" dirty="0" err="1"/>
              <a:t>using</a:t>
            </a:r>
            <a:r>
              <a:rPr lang="nl-BE" altLang="nl-BE" dirty="0"/>
              <a:t> </a:t>
            </a:r>
            <a:r>
              <a:rPr lang="nl-BE" altLang="nl-BE" dirty="0" err="1"/>
              <a:t>an</a:t>
            </a:r>
            <a:r>
              <a:rPr lang="nl-BE" altLang="nl-BE" dirty="0"/>
              <a:t> </a:t>
            </a:r>
            <a:r>
              <a:rPr lang="nl-BE" altLang="nl-BE" dirty="0" err="1"/>
              <a:t>xml</a:t>
            </a:r>
            <a:r>
              <a:rPr lang="nl-BE" altLang="nl-BE" dirty="0"/>
              <a:t> document as a </a:t>
            </a:r>
            <a:r>
              <a:rPr lang="nl-BE" altLang="nl-BE" dirty="0" err="1"/>
              <a:t>configuration</a:t>
            </a:r>
            <a:r>
              <a:rPr lang="nl-BE" altLang="nl-BE" dirty="0"/>
              <a:t> file </a:t>
            </a:r>
            <a:r>
              <a:rPr lang="nl-BE" altLang="nl-BE" dirty="0" err="1"/>
              <a:t>for</a:t>
            </a:r>
            <a:r>
              <a:rPr lang="nl-BE" altLang="nl-BE" dirty="0"/>
              <a:t> </a:t>
            </a:r>
            <a:r>
              <a:rPr lang="nl-BE" altLang="nl-BE" dirty="0" err="1"/>
              <a:t>your</a:t>
            </a:r>
            <a:r>
              <a:rPr lang="nl-BE" altLang="nl-BE" dirty="0"/>
              <a:t> </a:t>
            </a:r>
            <a:r>
              <a:rPr lang="nl-BE" altLang="nl-BE" dirty="0" err="1"/>
              <a:t>own</a:t>
            </a:r>
            <a:r>
              <a:rPr lang="nl-BE" altLang="nl-BE" dirty="0"/>
              <a:t> (web) </a:t>
            </a:r>
            <a:r>
              <a:rPr lang="nl-BE" altLang="nl-BE" dirty="0" err="1"/>
              <a:t>application</a:t>
            </a:r>
            <a:endParaRPr lang="nl-BE" alt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C55817-4A61-4585-8D9C-180EA5C9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67152F3-3F04-4307-8AA0-CC23FA48E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885" y="2504936"/>
            <a:ext cx="7872668" cy="42165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="http://maven.apache.org/POM/4.0.0"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="http://www.w3.org/2001/XMLSchema-instance"</a:t>
            </a:r>
            <a:b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:schemaLocation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 https://maven.apache.org/xsd/maven-4.0.0.xsd"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&gt;4.0.0&lt;/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&gt;spring-boot-starter-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&gt;2.2.6.RELEASE&lt;/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relativePath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&gt;fact.it&lt;/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&gt;project-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olympics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&gt;0.0.1-SNAPSHOT&lt;/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&gt;project-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olympics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&gt;Keuzeproject 2&lt;/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java.version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&gt;11&lt;/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java.version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&gt;spring-boot-starter-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jdbc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….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D23F3F-CF10-49FA-9830-1EB4723AF4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82"/>
    </mc:Choice>
    <mc:Fallback xmlns="">
      <p:transition spd="slow" advTm="33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XML in Python</a:t>
            </a:r>
            <a:endParaRPr lang="nl-NL" altLang="nl-B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nl-BE" altLang="nl-BE" sz="2800" dirty="0"/>
              <a:t>In Python we </a:t>
            </a:r>
            <a:r>
              <a:rPr lang="nl-BE" altLang="nl-BE" sz="2800" dirty="0" err="1"/>
              <a:t>will</a:t>
            </a:r>
            <a:r>
              <a:rPr lang="nl-BE" altLang="nl-BE" sz="2800" dirty="0"/>
              <a:t> </a:t>
            </a:r>
            <a:r>
              <a:rPr lang="nl-BE" altLang="nl-BE" sz="2800" dirty="0" err="1"/>
              <a:t>learn</a:t>
            </a:r>
            <a:r>
              <a:rPr lang="nl-BE" altLang="nl-BE" sz="2800" dirty="0"/>
              <a:t> </a:t>
            </a:r>
            <a:r>
              <a:rPr lang="nl-BE" altLang="nl-BE" sz="2800" dirty="0" err="1"/>
              <a:t>to</a:t>
            </a:r>
            <a:endParaRPr lang="nl-NL" altLang="nl-BE" sz="28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nl-NL" altLang="nl-BE" dirty="0" err="1">
                <a:solidFill>
                  <a:srgbClr val="C00000"/>
                </a:solidFill>
                <a:cs typeface="Times New Roman" panose="02020603050405020304" pitchFamily="18" charset="0"/>
              </a:rPr>
              <a:t>navigate</a:t>
            </a:r>
            <a:r>
              <a:rPr lang="nl-NL" altLang="nl-BE" sz="2600" dirty="0">
                <a:cs typeface="Times New Roman" panose="02020603050405020304" pitchFamily="18" charset="0"/>
              </a:rPr>
              <a:t> through the structure of an XML document</a:t>
            </a:r>
          </a:p>
          <a:p>
            <a:pPr lvl="1"/>
            <a:r>
              <a:rPr lang="nl-NL" altLang="nl-BE" sz="2600" dirty="0">
                <a:solidFill>
                  <a:srgbClr val="C00000"/>
                </a:solidFill>
                <a:cs typeface="Times New Roman" panose="02020603050405020304" pitchFamily="18" charset="0"/>
              </a:rPr>
              <a:t>add</a:t>
            </a:r>
            <a:r>
              <a:rPr lang="nl-NL" altLang="nl-BE" sz="2600" dirty="0">
                <a:cs typeface="Times New Roman" panose="02020603050405020304" pitchFamily="18" charset="0"/>
              </a:rPr>
              <a:t>, </a:t>
            </a:r>
            <a:r>
              <a:rPr lang="nl-NL" altLang="nl-BE" sz="2600" dirty="0">
                <a:solidFill>
                  <a:srgbClr val="C00000"/>
                </a:solidFill>
                <a:cs typeface="Times New Roman" panose="02020603050405020304" pitchFamily="18" charset="0"/>
              </a:rPr>
              <a:t>delete</a:t>
            </a:r>
            <a:r>
              <a:rPr lang="nl-NL" altLang="nl-BE" sz="2600" dirty="0">
                <a:cs typeface="Times New Roman" panose="02020603050405020304" pitchFamily="18" charset="0"/>
              </a:rPr>
              <a:t> and </a:t>
            </a:r>
            <a:r>
              <a:rPr lang="nl-NL" altLang="nl-BE" sz="2600" dirty="0">
                <a:solidFill>
                  <a:srgbClr val="C00000"/>
                </a:solidFill>
                <a:cs typeface="Times New Roman" panose="02020603050405020304" pitchFamily="18" charset="0"/>
              </a:rPr>
              <a:t>modify</a:t>
            </a:r>
            <a:r>
              <a:rPr lang="nl-NL" altLang="nl-BE" sz="2600" dirty="0">
                <a:cs typeface="Times New Roman" panose="02020603050405020304" pitchFamily="18" charset="0"/>
              </a:rPr>
              <a:t> elements </a:t>
            </a:r>
          </a:p>
          <a:p>
            <a:pPr lvl="1"/>
            <a:r>
              <a:rPr lang="nl-NL" altLang="nl-BE" dirty="0">
                <a:solidFill>
                  <a:srgbClr val="C00000"/>
                </a:solidFill>
                <a:cs typeface="Times New Roman" panose="02020603050405020304" pitchFamily="18" charset="0"/>
              </a:rPr>
              <a:t>create</a:t>
            </a:r>
            <a:r>
              <a:rPr lang="nl-NL" altLang="nl-BE" dirty="0">
                <a:cs typeface="Times New Roman" panose="02020603050405020304" pitchFamily="18" charset="0"/>
              </a:rPr>
              <a:t> an </a:t>
            </a:r>
            <a:r>
              <a:rPr lang="nl-NL" altLang="nl-BE" dirty="0" err="1">
                <a:cs typeface="Times New Roman" panose="02020603050405020304" pitchFamily="18" charset="0"/>
              </a:rPr>
              <a:t>XML file</a:t>
            </a:r>
            <a:endParaRPr lang="nl-NL" altLang="nl-BE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endParaRPr lang="nl-NL" altLang="nl-BE" sz="2600" dirty="0">
              <a:solidFill>
                <a:srgbClr val="C00000"/>
              </a:solidFill>
            </a:endParaRPr>
          </a:p>
          <a:p>
            <a:r>
              <a:rPr lang="en-US" dirty="0"/>
              <a:t>All elements can be accessed through the XML DOM (</a:t>
            </a:r>
            <a:r>
              <a:rPr lang="nl-BE" i="1" dirty="0"/>
              <a:t>Document Object Model) </a:t>
            </a:r>
            <a:r>
              <a:rPr lang="en-US" dirty="0"/>
              <a:t>.</a:t>
            </a:r>
          </a:p>
          <a:p>
            <a:r>
              <a:rPr lang="en-US" dirty="0"/>
              <a:t>The XML DOM defines a standard way for accessing and manipulating XML documents. It presents an XML document as a tree-structure.</a:t>
            </a:r>
            <a:endParaRPr lang="nl-NL" altLang="nl-BE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D6FC6C-EA85-4E96-A71E-F229BFAA2B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04"/>
    </mc:Choice>
    <mc:Fallback xmlns="">
      <p:transition spd="slow" advTm="50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15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tree structure customers.xml</a:t>
            </a:r>
          </a:p>
        </p:txBody>
      </p:sp>
      <p:sp>
        <p:nvSpPr>
          <p:cNvPr id="101" name="Tekstvak 100"/>
          <p:cNvSpPr txBox="1"/>
          <p:nvPr/>
        </p:nvSpPr>
        <p:spPr>
          <a:xfrm>
            <a:off x="10860498" y="3057804"/>
            <a:ext cx="1013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EC4B2F"/>
                </a:solidFill>
              </a:rPr>
              <a:t>Level 0</a:t>
            </a:r>
          </a:p>
        </p:txBody>
      </p:sp>
      <p:sp>
        <p:nvSpPr>
          <p:cNvPr id="102" name="Tekstvak 101"/>
          <p:cNvSpPr txBox="1"/>
          <p:nvPr/>
        </p:nvSpPr>
        <p:spPr>
          <a:xfrm>
            <a:off x="10854999" y="3708902"/>
            <a:ext cx="105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EC4B2F"/>
                </a:solidFill>
              </a:rPr>
              <a:t>Level 1</a:t>
            </a:r>
          </a:p>
        </p:txBody>
      </p:sp>
      <p:sp>
        <p:nvSpPr>
          <p:cNvPr id="103" name="Tekstvak 102"/>
          <p:cNvSpPr txBox="1"/>
          <p:nvPr/>
        </p:nvSpPr>
        <p:spPr>
          <a:xfrm>
            <a:off x="10892864" y="4872354"/>
            <a:ext cx="1013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EC4B2F"/>
                </a:solidFill>
              </a:rPr>
              <a:t>Level 2</a:t>
            </a:r>
          </a:p>
        </p:txBody>
      </p:sp>
      <p:sp>
        <p:nvSpPr>
          <p:cNvPr id="108" name="Afgeronde rechthoek 107"/>
          <p:cNvSpPr/>
          <p:nvPr/>
        </p:nvSpPr>
        <p:spPr>
          <a:xfrm>
            <a:off x="10223429" y="1559306"/>
            <a:ext cx="1608617" cy="458247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10223429" y="2148580"/>
            <a:ext cx="1608617" cy="312779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>
                <a:solidFill>
                  <a:schemeClr val="tx1"/>
                </a:solidFill>
              </a:rPr>
              <a:t>attribute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6D4084B-171C-4C00-8F0F-ECB9B3905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1" y="2461359"/>
            <a:ext cx="6547100" cy="275826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2E22550-30F5-4466-8AA5-CDCEEFD14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90" y="2032385"/>
            <a:ext cx="3858486" cy="387149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E0EDDC-AFC4-4D1D-A7B1-703704EDB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526"/>
    </mc:Choice>
    <mc:Fallback xmlns="">
      <p:transition spd="slow" advTm="146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274" x="1163638" y="6373813"/>
          <p14:tracePt t="21280" x="501650" y="6178550"/>
          <p14:tracePt t="21325" x="11220450" y="4578350"/>
          <p14:tracePt t="21342" x="9499600" y="3994150"/>
          <p14:tracePt t="21358" x="8286750" y="3505200"/>
          <p14:tracePt t="21375" x="7137400" y="3149600"/>
          <p14:tracePt t="21392" x="6286500" y="2921000"/>
          <p14:tracePt t="21408" x="5676900" y="2711450"/>
          <p14:tracePt t="21425" x="5302250" y="2565400"/>
          <p14:tracePt t="21442" x="4914900" y="2425700"/>
          <p14:tracePt t="21458" x="4635500" y="2330450"/>
          <p14:tracePt t="21475" x="4489450" y="2298700"/>
          <p14:tracePt t="21477" x="4425950" y="2292350"/>
          <p14:tracePt t="21492" x="4324350" y="2286000"/>
          <p14:tracePt t="21508" x="4273550" y="2286000"/>
          <p14:tracePt t="21525" x="4222750" y="2273300"/>
          <p14:tracePt t="21542" x="4133850" y="2241550"/>
          <p14:tracePt t="21558" x="3975100" y="2197100"/>
          <p14:tracePt t="21575" x="3790950" y="2178050"/>
          <p14:tracePt t="21592" x="3676650" y="2178050"/>
          <p14:tracePt t="21609" x="3511550" y="2178050"/>
          <p14:tracePt t="21625" x="3384550" y="2178050"/>
          <p14:tracePt t="21642" x="3225800" y="2171700"/>
          <p14:tracePt t="21658" x="3041650" y="2159000"/>
          <p14:tracePt t="21675" x="2857500" y="2159000"/>
          <p14:tracePt t="21692" x="2660650" y="2159000"/>
          <p14:tracePt t="21708" x="2368550" y="2209800"/>
          <p14:tracePt t="21711" x="2235200" y="2235200"/>
          <p14:tracePt t="21725" x="2120900" y="2254250"/>
          <p14:tracePt t="21742" x="1974850" y="2286000"/>
          <p14:tracePt t="21758" x="1905000" y="2292350"/>
          <p14:tracePt t="21775" x="1847850" y="2292350"/>
          <p14:tracePt t="21792" x="1784350" y="2292350"/>
          <p14:tracePt t="21808" x="1727200" y="2292350"/>
          <p14:tracePt t="21825" x="1682750" y="2305050"/>
          <p14:tracePt t="21842" x="1638300" y="2317750"/>
          <p14:tracePt t="21858" x="1543050" y="2336800"/>
          <p14:tracePt t="21875" x="1485900" y="2343150"/>
          <p14:tracePt t="21892" x="1428750" y="2349500"/>
          <p14:tracePt t="21908" x="1384300" y="2349500"/>
          <p14:tracePt t="21925" x="1352550" y="2349500"/>
          <p14:tracePt t="21929" x="1346200" y="2349500"/>
          <p14:tracePt t="21942" x="1333500" y="2349500"/>
          <p14:tracePt t="21958" x="1320800" y="2349500"/>
          <p14:tracePt t="21975" x="1301750" y="2349500"/>
          <p14:tracePt t="21992" x="1257300" y="2343150"/>
          <p14:tracePt t="22008" x="1193800" y="2330450"/>
          <p14:tracePt t="22025" x="1092200" y="2324100"/>
          <p14:tracePt t="22042" x="984250" y="2311400"/>
          <p14:tracePt t="22058" x="901700" y="2305050"/>
          <p14:tracePt t="22075" x="831850" y="2292350"/>
          <p14:tracePt t="22092" x="762000" y="2266950"/>
          <p14:tracePt t="22108" x="717550" y="2247900"/>
          <p14:tracePt t="22125" x="679450" y="2247900"/>
          <p14:tracePt t="22142" x="641350" y="2247900"/>
          <p14:tracePt t="22158" x="596900" y="2247900"/>
          <p14:tracePt t="22175" x="527050" y="2247900"/>
          <p14:tracePt t="22191" x="457200" y="2247900"/>
          <p14:tracePt t="22208" x="393700" y="2247900"/>
          <p14:tracePt t="22225" x="355600" y="2247900"/>
          <p14:tracePt t="22227" x="336550" y="2247900"/>
          <p14:tracePt t="22242" x="317500" y="2247900"/>
          <p14:tracePt t="22258" x="285750" y="2260600"/>
          <p14:tracePt t="22275" x="260350" y="2279650"/>
          <p14:tracePt t="22292" x="241300" y="2292350"/>
          <p14:tracePt t="22308" x="222250" y="2317750"/>
          <p14:tracePt t="22325" x="209550" y="2355850"/>
          <p14:tracePt t="22342" x="203200" y="2393950"/>
          <p14:tracePt t="22358" x="215900" y="2425700"/>
          <p14:tracePt t="22375" x="215900" y="2438400"/>
          <p14:tracePt t="22392" x="234950" y="2463800"/>
          <p14:tracePt t="22408" x="247650" y="2482850"/>
          <p14:tracePt t="22425" x="273050" y="2495550"/>
          <p14:tracePt t="22442" x="349250" y="2520950"/>
          <p14:tracePt t="22458" x="476250" y="2546350"/>
          <p14:tracePt t="22475" x="584200" y="2559050"/>
          <p14:tracePt t="22492" x="673100" y="2578100"/>
          <p14:tracePt t="22508" x="698500" y="2578100"/>
          <p14:tracePt t="22525" x="711200" y="2584450"/>
          <p14:tracePt t="22542" x="742950" y="2584450"/>
          <p14:tracePt t="22558" x="793750" y="2584450"/>
          <p14:tracePt t="22575" x="844550" y="2584450"/>
          <p14:tracePt t="22592" x="882650" y="2584450"/>
          <p14:tracePt t="22608" x="939800" y="2578100"/>
          <p14:tracePt t="22625" x="971550" y="2578100"/>
          <p14:tracePt t="22642" x="1016000" y="2578100"/>
          <p14:tracePt t="22658" x="1073150" y="2578100"/>
          <p14:tracePt t="22675" x="1136650" y="2571750"/>
          <p14:tracePt t="22692" x="1187450" y="2559050"/>
          <p14:tracePt t="22708" x="1219200" y="2552700"/>
          <p14:tracePt t="22725" x="1238250" y="2540000"/>
          <p14:tracePt t="22726" x="1244600" y="2540000"/>
          <p14:tracePt t="22742" x="1257300" y="2540000"/>
          <p14:tracePt t="22758" x="1270000" y="2527300"/>
          <p14:tracePt t="22775" x="1320800" y="2508250"/>
          <p14:tracePt t="22792" x="1384300" y="2476500"/>
          <p14:tracePt t="22808" x="1416050" y="2451100"/>
          <p14:tracePt t="22825" x="1435100" y="2438400"/>
          <p14:tracePt t="22842" x="1435100" y="2425700"/>
          <p14:tracePt t="22858" x="1435100" y="2419350"/>
          <p14:tracePt t="22875" x="1441450" y="2419350"/>
          <p14:tracePt t="22904" x="1441450" y="2413000"/>
          <p14:tracePt t="22921" x="1441450" y="2400300"/>
          <p14:tracePt t="22934" x="1428750" y="2393950"/>
          <p14:tracePt t="22948" x="1409700" y="2374900"/>
          <p14:tracePt t="22959" x="1390650" y="2362200"/>
          <p14:tracePt t="22975" x="1339850" y="2336800"/>
          <p14:tracePt t="22992" x="1295400" y="2317750"/>
          <p14:tracePt t="23008" x="1276350" y="2311400"/>
          <p14:tracePt t="23025" x="1257300" y="2305050"/>
          <p14:tracePt t="23042" x="1244600" y="2305050"/>
          <p14:tracePt t="23058" x="1231900" y="2305050"/>
          <p14:tracePt t="23075" x="1225550" y="2305050"/>
          <p14:tracePt t="23076" x="1219200" y="2305050"/>
          <p14:tracePt t="23091" x="1212850" y="2305050"/>
          <p14:tracePt t="23523" x="1181100" y="2324100"/>
          <p14:tracePt t="23530" x="1136650" y="2355850"/>
          <p14:tracePt t="23542" x="1104900" y="2381250"/>
          <p14:tracePt t="23558" x="1079500" y="2393950"/>
          <p14:tracePt t="23575" x="1066800" y="2400300"/>
          <p14:tracePt t="23592" x="1047750" y="2413000"/>
          <p14:tracePt t="23670" x="1041400" y="2419350"/>
          <p14:tracePt t="23681" x="1035050" y="2425700"/>
          <p14:tracePt t="23698" x="1028700" y="2425700"/>
          <p14:tracePt t="23702" x="1009650" y="2438400"/>
          <p14:tracePt t="23711" x="996950" y="2444750"/>
          <p14:tracePt t="23725" x="977900" y="2451100"/>
          <p14:tracePt t="23741" x="946150" y="2470150"/>
          <p14:tracePt t="23758" x="939800" y="2476500"/>
          <p14:tracePt t="23775" x="927100" y="2482850"/>
          <p14:tracePt t="23792" x="914400" y="2482850"/>
          <p14:tracePt t="23808" x="882650" y="2501900"/>
          <p14:tracePt t="23825" x="857250" y="2514600"/>
          <p14:tracePt t="23827" x="844550" y="2514600"/>
          <p14:tracePt t="23842" x="825500" y="2520950"/>
          <p14:tracePt t="23858" x="781050" y="2540000"/>
          <p14:tracePt t="23875" x="774700" y="2540000"/>
          <p14:tracePt t="23892" x="762000" y="2540000"/>
          <p14:tracePt t="23908" x="736600" y="2540000"/>
          <p14:tracePt t="23925" x="730250" y="2540000"/>
          <p14:tracePt t="23942" x="730250" y="2546350"/>
          <p14:tracePt t="23958" x="704850" y="2552700"/>
          <p14:tracePt t="23965" x="698500" y="2552700"/>
          <p14:tracePt t="23975" x="692150" y="2552700"/>
          <p14:tracePt t="23992" x="679450" y="2552700"/>
          <p14:tracePt t="24008" x="641350" y="2552700"/>
          <p14:tracePt t="24025" x="603250" y="2552700"/>
          <p14:tracePt t="24041" x="571500" y="2552700"/>
          <p14:tracePt t="24058" x="565150" y="2552700"/>
          <p14:tracePt t="24091" x="565150" y="2546350"/>
          <p14:tracePt t="24211" x="552450" y="2546350"/>
          <p14:tracePt t="24218" x="533400" y="2546350"/>
          <p14:tracePt t="24226" x="514350" y="2546350"/>
          <p14:tracePt t="24242" x="508000" y="2546350"/>
          <p14:tracePt t="24275" x="501650" y="2546350"/>
          <p14:tracePt t="24308" x="488950" y="2565400"/>
          <p14:tracePt t="24325" x="476250" y="2597150"/>
          <p14:tracePt t="24342" x="469900" y="2622550"/>
          <p14:tracePt t="24358" x="450850" y="2705100"/>
          <p14:tracePt t="24375" x="438150" y="2768600"/>
          <p14:tracePt t="24391" x="431800" y="2832100"/>
          <p14:tracePt t="24408" x="431800" y="2857500"/>
          <p14:tracePt t="24425" x="425450" y="2882900"/>
          <p14:tracePt t="24441" x="425450" y="2901950"/>
          <p14:tracePt t="24458" x="425450" y="2927350"/>
          <p14:tracePt t="24475" x="425450" y="2940050"/>
          <p14:tracePt t="24492" x="431800" y="2965450"/>
          <p14:tracePt t="24508" x="438150" y="2997200"/>
          <p14:tracePt t="24525" x="444500" y="3009900"/>
          <p14:tracePt t="24541" x="463550" y="3041650"/>
          <p14:tracePt t="24558" x="476250" y="3060700"/>
          <p14:tracePt t="24575" x="501650" y="3098800"/>
          <p14:tracePt t="24592" x="520700" y="3124200"/>
          <p14:tracePt t="24608" x="533400" y="3136900"/>
          <p14:tracePt t="24641" x="546100" y="3143250"/>
          <p14:tracePt t="24658" x="558800" y="3143250"/>
          <p14:tracePt t="24675" x="577850" y="3155950"/>
          <p14:tracePt t="24691" x="603250" y="3168650"/>
          <p14:tracePt t="24708" x="615950" y="3181350"/>
          <p14:tracePt t="24725" x="628650" y="3187700"/>
          <p14:tracePt t="24741" x="654050" y="3206750"/>
          <p14:tracePt t="24758" x="679450" y="3213100"/>
          <p14:tracePt t="24775" x="704850" y="3232150"/>
          <p14:tracePt t="24791" x="730250" y="3238500"/>
          <p14:tracePt t="24808" x="736600" y="3244850"/>
          <p14:tracePt t="24825" x="755650" y="3251200"/>
          <p14:tracePt t="24841" x="781050" y="3263900"/>
          <p14:tracePt t="24842" x="800100" y="3263900"/>
          <p14:tracePt t="24858" x="844550" y="3263900"/>
          <p14:tracePt t="24875" x="869950" y="3263900"/>
          <p14:tracePt t="24891" x="876300" y="3263900"/>
          <p14:tracePt t="25015" x="882650" y="3263900"/>
          <p14:tracePt t="25023" x="882650" y="3270250"/>
          <p14:tracePt t="25038" x="876300" y="3276600"/>
          <p14:tracePt t="25049" x="869950" y="3282950"/>
          <p14:tracePt t="25058" x="857250" y="3295650"/>
          <p14:tracePt t="25075" x="812800" y="3321050"/>
          <p14:tracePt t="25092" x="787400" y="3359150"/>
          <p14:tracePt t="25108" x="736600" y="3403600"/>
          <p14:tracePt t="25125" x="717550" y="3429000"/>
          <p14:tracePt t="25141" x="711200" y="3441700"/>
          <p14:tracePt t="25158" x="711200" y="3448050"/>
          <p14:tracePt t="25175" x="704850" y="3454400"/>
          <p14:tracePt t="25191" x="692150" y="3486150"/>
          <p14:tracePt t="25208" x="679450" y="3530600"/>
          <p14:tracePt t="25225" x="660400" y="3575050"/>
          <p14:tracePt t="25226" x="654050" y="3587750"/>
          <p14:tracePt t="25241" x="654050" y="3606800"/>
          <p14:tracePt t="25258" x="641350" y="3638550"/>
          <p14:tracePt t="25275" x="641350" y="3663950"/>
          <p14:tracePt t="25291" x="635000" y="3695700"/>
          <p14:tracePt t="25308" x="635000" y="3759200"/>
          <p14:tracePt t="25325" x="635000" y="3816350"/>
          <p14:tracePt t="25341" x="635000" y="3867150"/>
          <p14:tracePt t="25358" x="635000" y="3917950"/>
          <p14:tracePt t="25375" x="635000" y="3943350"/>
          <p14:tracePt t="25391" x="635000" y="3968750"/>
          <p14:tracePt t="25408" x="641350" y="3994150"/>
          <p14:tracePt t="25425" x="647700" y="4013200"/>
          <p14:tracePt t="25441" x="660400" y="4025900"/>
          <p14:tracePt t="25458" x="666750" y="4038600"/>
          <p14:tracePt t="25475" x="666750" y="4044950"/>
          <p14:tracePt t="26038" x="679450" y="4070350"/>
          <p14:tracePt t="26048" x="685800" y="4089400"/>
          <p14:tracePt t="26055" x="698500" y="4102100"/>
          <p14:tracePt t="26064" x="704850" y="4114800"/>
          <p14:tracePt t="26075" x="717550" y="4127500"/>
          <p14:tracePt t="26091" x="730250" y="4146550"/>
          <p14:tracePt t="26108" x="736600" y="4159250"/>
          <p14:tracePt t="26125" x="742950" y="4165600"/>
          <p14:tracePt t="26141" x="742950" y="4171950"/>
          <p14:tracePt t="26158" x="755650" y="4191000"/>
          <p14:tracePt t="26174" x="762000" y="4210050"/>
          <p14:tracePt t="26191" x="768350" y="4222750"/>
          <p14:tracePt t="26208" x="774700" y="4235450"/>
          <p14:tracePt t="26225" x="781050" y="4235450"/>
          <p14:tracePt t="26258" x="787400" y="4241800"/>
          <p14:tracePt t="26334" x="787400" y="4248150"/>
          <p14:tracePt t="26343" x="787400" y="4260850"/>
          <p14:tracePt t="26358" x="787400" y="4273550"/>
          <p14:tracePt t="26375" x="781050" y="4279900"/>
          <p14:tracePt t="26431" x="781050" y="4286250"/>
          <p14:tracePt t="26447" x="781050" y="4292600"/>
          <p14:tracePt t="26453" x="781050" y="4298950"/>
          <p14:tracePt t="26468" x="781050" y="4305300"/>
          <p14:tracePt t="26484" x="787400" y="4305300"/>
          <p14:tracePt t="26530" x="787400" y="4311650"/>
          <p14:tracePt t="26538" x="793750" y="4318000"/>
          <p14:tracePt t="26547" x="800100" y="4324350"/>
          <p14:tracePt t="26558" x="806450" y="4330700"/>
          <p14:tracePt t="26574" x="819150" y="4337050"/>
          <p14:tracePt t="26591" x="825500" y="4343400"/>
          <p14:tracePt t="26608" x="825500" y="4349750"/>
          <p14:tracePt t="26641" x="844550" y="4356100"/>
          <p14:tracePt t="26658" x="863600" y="4362450"/>
          <p14:tracePt t="26675" x="895350" y="4375150"/>
          <p14:tracePt t="26691" x="946150" y="4406900"/>
          <p14:tracePt t="26708" x="977900" y="4413250"/>
          <p14:tracePt t="26725" x="1003300" y="4425950"/>
          <p14:tracePt t="26741" x="1028700" y="4425950"/>
          <p14:tracePt t="26758" x="1054100" y="4425950"/>
          <p14:tracePt t="26775" x="1079500" y="4432300"/>
          <p14:tracePt t="26791" x="1104900" y="4438650"/>
          <p14:tracePt t="26808" x="1136650" y="4445000"/>
          <p14:tracePt t="26825" x="1162050" y="4445000"/>
          <p14:tracePt t="26826" x="1168400" y="4445000"/>
          <p14:tracePt t="26841" x="1187450" y="4445000"/>
          <p14:tracePt t="26858" x="1231900" y="4445000"/>
          <p14:tracePt t="26875" x="1244600" y="4438650"/>
          <p14:tracePt t="26891" x="1250950" y="4432300"/>
          <p14:tracePt t="26908" x="1250950" y="4425950"/>
          <p14:tracePt t="26925" x="1244600" y="4394200"/>
          <p14:tracePt t="26941" x="1225550" y="4368800"/>
          <p14:tracePt t="26958" x="1206500" y="4356100"/>
          <p14:tracePt t="26975" x="1193800" y="4349750"/>
          <p14:tracePt t="26977" x="1193800" y="4343400"/>
          <p14:tracePt t="26991" x="1181100" y="4343400"/>
          <p14:tracePt t="27008" x="1174750" y="4343400"/>
          <p14:tracePt t="27024" x="1155700" y="4337050"/>
          <p14:tracePt t="27041" x="1117600" y="4330700"/>
          <p14:tracePt t="27058" x="1060450" y="4330700"/>
          <p14:tracePt t="27075" x="1009650" y="4330700"/>
          <p14:tracePt t="27076" x="990600" y="4330700"/>
          <p14:tracePt t="27091" x="984250" y="4330700"/>
          <p14:tracePt t="27108" x="965200" y="4330700"/>
          <p14:tracePt t="27281" x="965200" y="4343400"/>
          <p14:tracePt t="27289" x="977900" y="4349750"/>
          <p14:tracePt t="27299" x="977900" y="4362450"/>
          <p14:tracePt t="27308" x="990600" y="4375150"/>
          <p14:tracePt t="27324" x="1003300" y="4394200"/>
          <p14:tracePt t="27341" x="1028700" y="4413250"/>
          <p14:tracePt t="27342" x="1028700" y="4432300"/>
          <p14:tracePt t="27358" x="1041400" y="4445000"/>
          <p14:tracePt t="27374" x="1054100" y="4457700"/>
          <p14:tracePt t="27391" x="1060450" y="4464050"/>
          <p14:tracePt t="27408" x="1079500" y="4476750"/>
          <p14:tracePt t="27425" x="1085850" y="4483100"/>
          <p14:tracePt t="27468" x="1085850" y="4489450"/>
          <p14:tracePt t="30084" x="1085850" y="4483100"/>
          <p14:tracePt t="30094" x="1079500" y="4451350"/>
          <p14:tracePt t="30100" x="1079500" y="4438650"/>
          <p14:tracePt t="30109" x="1079500" y="4419600"/>
          <p14:tracePt t="30124" x="1079500" y="4381500"/>
          <p14:tracePt t="30141" x="1079500" y="4343400"/>
          <p14:tracePt t="30158" x="1079500" y="4311650"/>
          <p14:tracePt t="30174" x="1079500" y="4279900"/>
          <p14:tracePt t="30191" x="1079500" y="4203700"/>
          <p14:tracePt t="30208" x="1085850" y="4102100"/>
          <p14:tracePt t="30224" x="1085850" y="3975100"/>
          <p14:tracePt t="30241" x="1054100" y="3803650"/>
          <p14:tracePt t="30258" x="1028700" y="3702050"/>
          <p14:tracePt t="30274" x="1028700" y="3644900"/>
          <p14:tracePt t="30291" x="1016000" y="3562350"/>
          <p14:tracePt t="30308" x="1003300" y="3460750"/>
          <p14:tracePt t="30324" x="996950" y="3346450"/>
          <p14:tracePt t="30341" x="984250" y="3251200"/>
          <p14:tracePt t="30358" x="971550" y="3149600"/>
          <p14:tracePt t="30359" x="971550" y="3092450"/>
          <p14:tracePt t="30374" x="971550" y="2978150"/>
          <p14:tracePt t="30391" x="965200" y="2876550"/>
          <p14:tracePt t="30408" x="965200" y="2825750"/>
          <p14:tracePt t="30424" x="965200" y="2781300"/>
          <p14:tracePt t="30441" x="965200" y="2736850"/>
          <p14:tracePt t="30457" x="965200" y="2698750"/>
          <p14:tracePt t="30474" x="965200" y="2654300"/>
          <p14:tracePt t="30491" x="971550" y="2571750"/>
          <p14:tracePt t="30508" x="971550" y="2552700"/>
          <p14:tracePt t="30541" x="971550" y="2546350"/>
          <p14:tracePt t="30962" x="977900" y="2546350"/>
          <p14:tracePt t="30968" x="1003300" y="2546350"/>
          <p14:tracePt t="30981" x="1041400" y="2546350"/>
          <p14:tracePt t="30991" x="1079500" y="2546350"/>
          <p14:tracePt t="31008" x="1225550" y="2571750"/>
          <p14:tracePt t="31024" x="1346200" y="2597150"/>
          <p14:tracePt t="31041" x="1422400" y="2616200"/>
          <p14:tracePt t="31058" x="1466850" y="2635250"/>
          <p14:tracePt t="31074" x="1511300" y="2641600"/>
          <p14:tracePt t="31091" x="1562100" y="2660650"/>
          <p14:tracePt t="31093" x="1581150" y="2667000"/>
          <p14:tracePt t="31107" x="1600200" y="2667000"/>
          <p14:tracePt t="31124" x="1651000" y="2673350"/>
          <p14:tracePt t="31141" x="1689100" y="2673350"/>
          <p14:tracePt t="31158" x="1708150" y="2673350"/>
          <p14:tracePt t="31174" x="1720850" y="2673350"/>
          <p14:tracePt t="31191" x="1739900" y="2673350"/>
          <p14:tracePt t="31208" x="1778000" y="2673350"/>
          <p14:tracePt t="31224" x="1822450" y="2673350"/>
          <p14:tracePt t="31241" x="1911350" y="2673350"/>
          <p14:tracePt t="31257" x="1955800" y="2673350"/>
          <p14:tracePt t="31274" x="1993900" y="2667000"/>
          <p14:tracePt t="31291" x="2025650" y="2654300"/>
          <p14:tracePt t="31307" x="2070100" y="2647950"/>
          <p14:tracePt t="31324" x="2101850" y="2635250"/>
          <p14:tracePt t="31341" x="2146300" y="2628900"/>
          <p14:tracePt t="31358" x="2203450" y="2609850"/>
          <p14:tracePt t="31374" x="2254250" y="2597150"/>
          <p14:tracePt t="31391" x="2273300" y="2597150"/>
          <p14:tracePt t="31407" x="2292350" y="2590800"/>
          <p14:tracePt t="31424" x="2311400" y="2590800"/>
          <p14:tracePt t="31441" x="2349500" y="2584450"/>
          <p14:tracePt t="31457" x="2374900" y="2584450"/>
          <p14:tracePt t="31474" x="2419350" y="2578100"/>
          <p14:tracePt t="31491" x="2438400" y="2571750"/>
          <p14:tracePt t="31508" x="2444750" y="2565400"/>
          <p14:tracePt t="31524" x="2457450" y="2559050"/>
          <p14:tracePt t="31541" x="2470150" y="2559050"/>
          <p14:tracePt t="31558" x="2476500" y="2552700"/>
          <p14:tracePt t="31574" x="2489200" y="2546350"/>
          <p14:tracePt t="31591" x="2489200" y="2533650"/>
          <p14:tracePt t="31608" x="2495550" y="2533650"/>
          <p14:tracePt t="31608" x="2495550" y="2527300"/>
          <p14:tracePt t="31624" x="2495550" y="2514600"/>
          <p14:tracePt t="31641" x="2495550" y="2495550"/>
          <p14:tracePt t="31658" x="2470150" y="2470150"/>
          <p14:tracePt t="31674" x="2444750" y="2457450"/>
          <p14:tracePt t="31691" x="2419350" y="2451100"/>
          <p14:tracePt t="31708" x="2406650" y="2444750"/>
          <p14:tracePt t="31724" x="2381250" y="2444750"/>
          <p14:tracePt t="31741" x="2336800" y="2438400"/>
          <p14:tracePt t="31757" x="2311400" y="2438400"/>
          <p14:tracePt t="31774" x="2279650" y="2438400"/>
          <p14:tracePt t="31791" x="2247900" y="2438400"/>
          <p14:tracePt t="31807" x="2184400" y="2425700"/>
          <p14:tracePt t="31824" x="2146300" y="2413000"/>
          <p14:tracePt t="31841" x="2120900" y="2406650"/>
          <p14:tracePt t="31857" x="2108200" y="2406650"/>
          <p14:tracePt t="31874" x="2070100" y="2400300"/>
          <p14:tracePt t="31891" x="2057400" y="2400300"/>
          <p14:tracePt t="31907" x="2044700" y="2393950"/>
          <p14:tracePt t="31924" x="2012950" y="2387600"/>
          <p14:tracePt t="31941" x="1974850" y="2387600"/>
          <p14:tracePt t="31957" x="1898650" y="2387600"/>
          <p14:tracePt t="31965" x="1873250" y="2381250"/>
          <p14:tracePt t="31974" x="1835150" y="2381250"/>
          <p14:tracePt t="31991" x="1778000" y="2374900"/>
          <p14:tracePt t="32007" x="1644650" y="2368550"/>
          <p14:tracePt t="32024" x="1562100" y="2368550"/>
          <p14:tracePt t="32041" x="1498600" y="2362200"/>
          <p14:tracePt t="32057" x="1479550" y="2362200"/>
          <p14:tracePt t="32074" x="1447800" y="2362200"/>
          <p14:tracePt t="32091" x="1428750" y="2362200"/>
          <p14:tracePt t="32108" x="1409700" y="2362200"/>
          <p14:tracePt t="32124" x="1384300" y="2368550"/>
          <p14:tracePt t="32141" x="1352550" y="2387600"/>
          <p14:tracePt t="32157" x="1327150" y="2400300"/>
          <p14:tracePt t="32174" x="1320800" y="2413000"/>
          <p14:tracePt t="32191" x="1314450" y="2425700"/>
          <p14:tracePt t="32207" x="1308100" y="2451100"/>
          <p14:tracePt t="32224" x="1308100" y="2476500"/>
          <p14:tracePt t="32241" x="1320800" y="2546350"/>
          <p14:tracePt t="32258" x="1333500" y="2565400"/>
          <p14:tracePt t="32274" x="1358900" y="2609850"/>
          <p14:tracePt t="32291" x="1371600" y="2622550"/>
          <p14:tracePt t="32307" x="1384300" y="2635250"/>
          <p14:tracePt t="32324" x="1397000" y="2641600"/>
          <p14:tracePt t="32341" x="1416050" y="2647950"/>
          <p14:tracePt t="32357" x="1435100" y="2654300"/>
          <p14:tracePt t="32374" x="1454150" y="2660650"/>
          <p14:tracePt t="32391" x="1466850" y="2667000"/>
          <p14:tracePt t="32407" x="1473200" y="2667000"/>
          <p14:tracePt t="33039" x="1485900" y="2667000"/>
          <p14:tracePt t="33047" x="1492250" y="2667000"/>
          <p14:tracePt t="33057" x="1498600" y="2667000"/>
          <p14:tracePt t="33074" x="1504950" y="2667000"/>
          <p14:tracePt t="33091" x="1517650" y="2667000"/>
          <p14:tracePt t="33727" x="1517650" y="2660650"/>
          <p14:tracePt t="33735" x="1498600" y="2654300"/>
          <p14:tracePt t="33749" x="1479550" y="2647950"/>
          <p14:tracePt t="33765" x="1473200" y="2647950"/>
          <p14:tracePt t="33774" x="1466850" y="2641600"/>
          <p14:tracePt t="33791" x="1466850" y="2635250"/>
          <p14:tracePt t="33807" x="1460500" y="2635250"/>
          <p14:tracePt t="33841" x="1454150" y="2635250"/>
          <p14:tracePt t="33857" x="1435100" y="2628900"/>
          <p14:tracePt t="33874" x="1397000" y="2622550"/>
          <p14:tracePt t="33890" x="1377950" y="2622550"/>
          <p14:tracePt t="33907" x="1365250" y="2622550"/>
          <p14:tracePt t="33941" x="1352550" y="2622550"/>
          <p14:tracePt t="33957" x="1339850" y="2622550"/>
          <p14:tracePt t="33974" x="1327150" y="2616200"/>
          <p14:tracePt t="33991" x="1320800" y="2609850"/>
          <p14:tracePt t="34092" x="1320800" y="2597150"/>
          <p14:tracePt t="34100" x="1320800" y="2584450"/>
          <p14:tracePt t="34109" x="1320800" y="2571750"/>
          <p14:tracePt t="34124" x="1320800" y="2559050"/>
          <p14:tracePt t="34141" x="1320800" y="2552700"/>
          <p14:tracePt t="34157" x="1320800" y="2546350"/>
          <p14:tracePt t="34174" x="1314450" y="2540000"/>
          <p14:tracePt t="34191" x="1289050" y="2533650"/>
          <p14:tracePt t="34207" x="1257300" y="2527300"/>
          <p14:tracePt t="34224" x="1250950" y="2527300"/>
          <p14:tracePt t="34241" x="1238250" y="2527300"/>
          <p14:tracePt t="34257" x="1231900" y="2533650"/>
          <p14:tracePt t="34274" x="1225550" y="2540000"/>
          <p14:tracePt t="34291" x="1219200" y="2565400"/>
          <p14:tracePt t="34307" x="1212850" y="2584450"/>
          <p14:tracePt t="34324" x="1212850" y="2616200"/>
          <p14:tracePt t="34341" x="1219200" y="2635250"/>
          <p14:tracePt t="34357" x="1238250" y="2647950"/>
          <p14:tracePt t="34358" x="1250950" y="2660650"/>
          <p14:tracePt t="34374" x="1289050" y="2667000"/>
          <p14:tracePt t="34391" x="1352550" y="2673350"/>
          <p14:tracePt t="34407" x="1403350" y="2673350"/>
          <p14:tracePt t="34408" x="1454150" y="2673350"/>
          <p14:tracePt t="34424" x="1562100" y="2673350"/>
          <p14:tracePt t="34441" x="1644650" y="2660650"/>
          <p14:tracePt t="34457" x="1682750" y="2654300"/>
          <p14:tracePt t="34474" x="1689100" y="2641600"/>
          <p14:tracePt t="34507" x="1689100" y="2635250"/>
          <p14:tracePt t="34524" x="1682750" y="2635250"/>
          <p14:tracePt t="34541" x="1676400" y="2635250"/>
          <p14:tracePt t="34671" x="1682750" y="2635250"/>
          <p14:tracePt t="34679" x="1689100" y="2635250"/>
          <p14:tracePt t="34691" x="1695450" y="2635250"/>
          <p14:tracePt t="34707" x="1708150" y="2635250"/>
          <p14:tracePt t="34724" x="1714500" y="2635250"/>
          <p14:tracePt t="34741" x="1739900" y="2635250"/>
          <p14:tracePt t="34757" x="1752600" y="2641600"/>
          <p14:tracePt t="34774" x="1765300" y="2641600"/>
          <p14:tracePt t="34791" x="1784350" y="2647950"/>
          <p14:tracePt t="34807" x="1803400" y="2654300"/>
          <p14:tracePt t="34824" x="1860550" y="2667000"/>
          <p14:tracePt t="34841" x="1924050" y="2679700"/>
          <p14:tracePt t="34857" x="2000250" y="2686050"/>
          <p14:tracePt t="34859" x="2032000" y="2686050"/>
          <p14:tracePt t="34874" x="2095500" y="2686050"/>
          <p14:tracePt t="34891" x="2139950" y="2686050"/>
          <p14:tracePt t="34907" x="2178050" y="2686050"/>
          <p14:tracePt t="34924" x="2209800" y="2679700"/>
          <p14:tracePt t="34941" x="2241550" y="2679700"/>
          <p14:tracePt t="34957" x="2266950" y="2679700"/>
          <p14:tracePt t="34965" x="2273300" y="2679700"/>
          <p14:tracePt t="34974" x="2279650" y="2679700"/>
          <p14:tracePt t="34991" x="2298700" y="2673350"/>
          <p14:tracePt t="35007" x="2311400" y="2667000"/>
          <p14:tracePt t="35024" x="2336800" y="2660650"/>
          <p14:tracePt t="35041" x="2387600" y="2654300"/>
          <p14:tracePt t="35057" x="2432050" y="2654300"/>
          <p14:tracePt t="35074" x="2476500" y="2654300"/>
          <p14:tracePt t="35091" x="2495550" y="2647950"/>
          <p14:tracePt t="35108" x="2501900" y="2647950"/>
          <p14:tracePt t="35140" x="2514600" y="2647950"/>
          <p14:tracePt t="35157" x="2520950" y="2647950"/>
          <p14:tracePt t="35174" x="2533650" y="2647950"/>
          <p14:tracePt t="35190" x="2540000" y="2647950"/>
          <p14:tracePt t="35207" x="2552700" y="2647950"/>
          <p14:tracePt t="35224" x="2559050" y="2641600"/>
          <p14:tracePt t="35240" x="2571750" y="2635250"/>
          <p14:tracePt t="35257" x="2578100" y="2628900"/>
          <p14:tracePt t="35274" x="2590800" y="2609850"/>
          <p14:tracePt t="35290" x="2597150" y="2584450"/>
          <p14:tracePt t="35307" x="2597150" y="2565400"/>
          <p14:tracePt t="35324" x="2597150" y="2552700"/>
          <p14:tracePt t="35340" x="2597150" y="2546350"/>
          <p14:tracePt t="35357" x="2584450" y="2540000"/>
          <p14:tracePt t="35374" x="2565400" y="2533650"/>
          <p14:tracePt t="35390" x="2540000" y="2520950"/>
          <p14:tracePt t="35407" x="2527300" y="2520950"/>
          <p14:tracePt t="35424" x="2501900" y="2514600"/>
          <p14:tracePt t="35441" x="2476500" y="2514600"/>
          <p14:tracePt t="35457" x="2432050" y="2514600"/>
          <p14:tracePt t="35474" x="2374900" y="2501900"/>
          <p14:tracePt t="35490" x="2247900" y="2489200"/>
          <p14:tracePt t="35507" x="2171700" y="2482850"/>
          <p14:tracePt t="35524" x="2089150" y="2470150"/>
          <p14:tracePt t="35540" x="2025650" y="2457450"/>
          <p14:tracePt t="35557" x="1962150" y="2451100"/>
          <p14:tracePt t="35574" x="1879600" y="2444750"/>
          <p14:tracePt t="35591" x="1778000" y="2444750"/>
          <p14:tracePt t="35592" x="1727200" y="2444750"/>
          <p14:tracePt t="35607" x="1676400" y="2444750"/>
          <p14:tracePt t="35624" x="1619250" y="2444750"/>
          <p14:tracePt t="35640" x="1581150" y="2444750"/>
          <p14:tracePt t="35657" x="1568450" y="2444750"/>
          <p14:tracePt t="35674" x="1562100" y="2444750"/>
          <p14:tracePt t="35690" x="1549400" y="2444750"/>
          <p14:tracePt t="35707" x="1536700" y="2451100"/>
          <p14:tracePt t="35740" x="1530350" y="2457450"/>
          <p14:tracePt t="35757" x="1511300" y="2489200"/>
          <p14:tracePt t="35774" x="1511300" y="2527300"/>
          <p14:tracePt t="35790" x="1517650" y="2565400"/>
          <p14:tracePt t="35807" x="1562100" y="2609850"/>
          <p14:tracePt t="35824" x="1682750" y="2660650"/>
          <p14:tracePt t="35840" x="1936750" y="2692400"/>
          <p14:tracePt t="35857" x="2419350" y="2692400"/>
          <p14:tracePt t="35858" x="2679700" y="2692400"/>
          <p14:tracePt t="35874" x="2876550" y="2679700"/>
          <p14:tracePt t="35890" x="3175000" y="2647950"/>
          <p14:tracePt t="35907" x="3181350" y="2641600"/>
          <p14:tracePt t="40432" x="3092450" y="2571750"/>
          <p14:tracePt t="40441" x="2908300" y="2476500"/>
          <p14:tracePt t="40457" x="2692400" y="2387600"/>
          <p14:tracePt t="40473" x="2457450" y="2311400"/>
          <p14:tracePt t="40490" x="2317750" y="2254250"/>
          <p14:tracePt t="40507" x="2286000" y="2247900"/>
          <p14:tracePt t="40523" x="2279650" y="2247900"/>
          <p14:tracePt t="40540" x="2203450" y="2216150"/>
          <p14:tracePt t="40557" x="2082800" y="2197100"/>
          <p14:tracePt t="40573" x="2051050" y="2190750"/>
          <p14:tracePt t="40590" x="2012950" y="2184400"/>
          <p14:tracePt t="40607" x="1962150" y="2165350"/>
          <p14:tracePt t="40623" x="1905000" y="2152650"/>
          <p14:tracePt t="40640" x="1866900" y="2152650"/>
          <p14:tracePt t="40657" x="1822450" y="2152650"/>
          <p14:tracePt t="40673" x="1784350" y="2139950"/>
          <p14:tracePt t="40690" x="1758950" y="2133600"/>
          <p14:tracePt t="40760" x="1752600" y="2133600"/>
          <p14:tracePt t="40768" x="1746250" y="2127250"/>
          <p14:tracePt t="40779" x="1733550" y="2114550"/>
          <p14:tracePt t="40790" x="1663700" y="2063750"/>
          <p14:tracePt t="40807" x="1619250" y="2025650"/>
          <p14:tracePt t="40823" x="1581150" y="2000250"/>
          <p14:tracePt t="40840" x="1549400" y="1974850"/>
          <p14:tracePt t="40857" x="1473200" y="1949450"/>
          <p14:tracePt t="40873" x="1403350" y="1924050"/>
          <p14:tracePt t="40890" x="1320800" y="1905000"/>
          <p14:tracePt t="40907" x="1257300" y="1892300"/>
          <p14:tracePt t="40924" x="1225550" y="1892300"/>
          <p14:tracePt t="40940" x="1212850" y="1892300"/>
          <p14:tracePt t="40957" x="1200150" y="1892300"/>
          <p14:tracePt t="40964" x="1193800" y="1892300"/>
          <p14:tracePt t="40980" x="1181100" y="1885950"/>
          <p14:tracePt t="40991" x="1162050" y="1885950"/>
          <p14:tracePt t="41007" x="1117600" y="1879600"/>
          <p14:tracePt t="41023" x="1073150" y="1879600"/>
          <p14:tracePt t="41040" x="1035050" y="1873250"/>
          <p14:tracePt t="41057" x="1009650" y="1866900"/>
          <p14:tracePt t="41073" x="977900" y="1866900"/>
          <p14:tracePt t="41090" x="939800" y="1860550"/>
          <p14:tracePt t="41107" x="876300" y="1860550"/>
          <p14:tracePt t="41123" x="793750" y="1860550"/>
          <p14:tracePt t="41140" x="704850" y="1860550"/>
          <p14:tracePt t="41157" x="622300" y="1860550"/>
          <p14:tracePt t="41173" x="571500" y="1873250"/>
          <p14:tracePt t="41190" x="527050" y="1873250"/>
          <p14:tracePt t="41207" x="501650" y="1873250"/>
          <p14:tracePt t="41223" x="469900" y="1873250"/>
          <p14:tracePt t="41240" x="431800" y="1873250"/>
          <p14:tracePt t="41257" x="387350" y="1885950"/>
          <p14:tracePt t="41273" x="368300" y="1892300"/>
          <p14:tracePt t="41290" x="342900" y="1905000"/>
          <p14:tracePt t="41307" x="323850" y="1924050"/>
          <p14:tracePt t="41323" x="292100" y="1943100"/>
          <p14:tracePt t="41340" x="266700" y="1962150"/>
          <p14:tracePt t="41357" x="241300" y="1981200"/>
          <p14:tracePt t="41373" x="234950" y="1981200"/>
          <p14:tracePt t="41390" x="234950" y="1987550"/>
          <p14:tracePt t="41407" x="228600" y="1993900"/>
          <p14:tracePt t="41408" x="228600" y="2000250"/>
          <p14:tracePt t="41423" x="228600" y="2012950"/>
          <p14:tracePt t="41440" x="228600" y="2057400"/>
          <p14:tracePt t="41457" x="228600" y="2095500"/>
          <p14:tracePt t="41473" x="234950" y="2120900"/>
          <p14:tracePt t="41490" x="260350" y="2152650"/>
          <p14:tracePt t="41507" x="285750" y="2165350"/>
          <p14:tracePt t="41523" x="311150" y="2184400"/>
          <p14:tracePt t="41540" x="368300" y="2209800"/>
          <p14:tracePt t="41557" x="400050" y="2216150"/>
          <p14:tracePt t="41573" x="450850" y="2241550"/>
          <p14:tracePt t="41590" x="514350" y="2254250"/>
          <p14:tracePt t="41607" x="577850" y="2273300"/>
          <p14:tracePt t="41623" x="641350" y="2286000"/>
          <p14:tracePt t="41640" x="673100" y="2292350"/>
          <p14:tracePt t="41642" x="679450" y="2292350"/>
          <p14:tracePt t="41673" x="692150" y="2292350"/>
          <p14:tracePt t="41690" x="698500" y="2292350"/>
          <p14:tracePt t="41707" x="704850" y="2292350"/>
          <p14:tracePt t="41790" x="711200" y="2292350"/>
          <p14:tracePt t="41798" x="717550" y="2292350"/>
          <p14:tracePt t="41806" x="723900" y="2292350"/>
          <p14:tracePt t="41823" x="730250" y="2292350"/>
          <p14:tracePt t="41840" x="742950" y="2292350"/>
          <p14:tracePt t="41895" x="749300" y="2292350"/>
          <p14:tracePt t="41900" x="762000" y="2292350"/>
          <p14:tracePt t="41908" x="774700" y="2292350"/>
          <p14:tracePt t="41923" x="787400" y="2286000"/>
          <p14:tracePt t="41940" x="812800" y="2279650"/>
          <p14:tracePt t="41957" x="825500" y="2273300"/>
          <p14:tracePt t="41973" x="831850" y="2273300"/>
          <p14:tracePt t="41990" x="838200" y="2266950"/>
          <p14:tracePt t="42007" x="850900" y="2266950"/>
          <p14:tracePt t="42023" x="876300" y="2266950"/>
          <p14:tracePt t="42040" x="908050" y="2260600"/>
          <p14:tracePt t="42056" x="920750" y="2254250"/>
          <p14:tracePt t="42073" x="927100" y="2247900"/>
          <p14:tracePt t="42090" x="933450" y="2247900"/>
          <p14:tracePt t="42107" x="939800" y="2247900"/>
          <p14:tracePt t="42123" x="939800" y="2241550"/>
          <p14:tracePt t="42140" x="946150" y="2241550"/>
          <p14:tracePt t="42157" x="952500" y="2241550"/>
          <p14:tracePt t="42173" x="965200" y="2241550"/>
          <p14:tracePt t="42190" x="971550" y="2241550"/>
          <p14:tracePt t="42223" x="990600" y="2241550"/>
          <p14:tracePt t="42240" x="1022350" y="2247900"/>
          <p14:tracePt t="42257" x="1079500" y="2260600"/>
          <p14:tracePt t="42273" x="1117600" y="2266950"/>
          <p14:tracePt t="42290" x="1136650" y="2273300"/>
          <p14:tracePt t="42307" x="1143000" y="2273300"/>
          <p14:tracePt t="42323" x="1155700" y="2286000"/>
          <p14:tracePt t="42340" x="1168400" y="2298700"/>
          <p14:tracePt t="42357" x="1225550" y="2324100"/>
          <p14:tracePt t="42373" x="1308100" y="2349500"/>
          <p14:tracePt t="42390" x="1384300" y="2362200"/>
          <p14:tracePt t="42406" x="1466850" y="2368550"/>
          <p14:tracePt t="42423" x="1543050" y="2368550"/>
          <p14:tracePt t="42424" x="1587500" y="2368550"/>
          <p14:tracePt t="42440" x="1695450" y="2368550"/>
          <p14:tracePt t="42457" x="1816100" y="2362200"/>
          <p14:tracePt t="42473" x="1917700" y="2355850"/>
          <p14:tracePt t="42490" x="1987550" y="2355850"/>
          <p14:tracePt t="42506" x="2006600" y="2343150"/>
          <p14:tracePt t="42523" x="2012950" y="2343150"/>
          <p14:tracePt t="42540" x="2025650" y="2336800"/>
          <p14:tracePt t="42556" x="2032000" y="2330450"/>
          <p14:tracePt t="42573" x="2044700" y="2324100"/>
          <p14:tracePt t="42590" x="2051050" y="2311400"/>
          <p14:tracePt t="42607" x="2051050" y="2292350"/>
          <p14:tracePt t="42623" x="2025650" y="2254250"/>
          <p14:tracePt t="42640" x="1987550" y="2222500"/>
          <p14:tracePt t="42657" x="1924050" y="2190750"/>
          <p14:tracePt t="42673" x="1873250" y="2165350"/>
          <p14:tracePt t="42675" x="1841500" y="2152650"/>
          <p14:tracePt t="42690" x="1784350" y="2133600"/>
          <p14:tracePt t="42707" x="1714500" y="2127250"/>
          <p14:tracePt t="42723" x="1644650" y="2127250"/>
          <p14:tracePt t="42740" x="1606550" y="2127250"/>
          <p14:tracePt t="42757" x="1600200" y="2127250"/>
          <p14:tracePt t="42790" x="1612900" y="2146300"/>
          <p14:tracePt t="42807" x="1746250" y="2190750"/>
          <p14:tracePt t="42823" x="1885950" y="2222500"/>
          <p14:tracePt t="42840" x="2032000" y="2235200"/>
          <p14:tracePt t="42857" x="2165350" y="2241550"/>
          <p14:tracePt t="42873" x="2266950" y="2241550"/>
          <p14:tracePt t="42890" x="2362200" y="2241550"/>
          <p14:tracePt t="42906" x="2425700" y="2241550"/>
          <p14:tracePt t="42923" x="2432050" y="2241550"/>
          <p14:tracePt t="42940" x="2438400" y="2235200"/>
          <p14:tracePt t="43026" x="2444750" y="2235200"/>
          <p14:tracePt t="43034" x="2451100" y="2247900"/>
          <p14:tracePt t="43042" x="2470150" y="2260600"/>
          <p14:tracePt t="43057" x="2540000" y="2292350"/>
          <p14:tracePt t="43073" x="2635250" y="2343150"/>
          <p14:tracePt t="43090" x="2768600" y="2362200"/>
          <p14:tracePt t="43107" x="2876550" y="2368550"/>
          <p14:tracePt t="43123" x="3003550" y="2368550"/>
          <p14:tracePt t="43140" x="3098800" y="2355850"/>
          <p14:tracePt t="43156" x="3194050" y="2349500"/>
          <p14:tracePt t="43173" x="3257550" y="2343150"/>
          <p14:tracePt t="43175" x="3282950" y="2336800"/>
          <p14:tracePt t="43190" x="3302000" y="2330450"/>
          <p14:tracePt t="43206" x="3314700" y="2330450"/>
          <p14:tracePt t="43223" x="3333750" y="2305050"/>
          <p14:tracePt t="43240" x="3340100" y="2273300"/>
          <p14:tracePt t="43256" x="3346450" y="2247900"/>
          <p14:tracePt t="43273" x="3346450" y="2228850"/>
          <p14:tracePt t="43290" x="3333750" y="2203450"/>
          <p14:tracePt t="43306" x="3263900" y="2152650"/>
          <p14:tracePt t="43323" x="3213100" y="2133600"/>
          <p14:tracePt t="43340" x="3187700" y="2120900"/>
          <p14:tracePt t="43356" x="3149600" y="2114550"/>
          <p14:tracePt t="43373" x="3111500" y="2108200"/>
          <p14:tracePt t="43390" x="3060700" y="2108200"/>
          <p14:tracePt t="43406" x="2990850" y="2108200"/>
          <p14:tracePt t="43423" x="2927350" y="2120900"/>
          <p14:tracePt t="43424" x="2908300" y="2120900"/>
          <p14:tracePt t="43440" x="2895600" y="2127250"/>
          <p14:tracePt t="43456" x="2876550" y="2133600"/>
          <p14:tracePt t="43473" x="2870200" y="2139950"/>
          <p14:tracePt t="43518" x="2870200" y="2146300"/>
          <p14:tracePt t="43529" x="2870200" y="2165350"/>
          <p14:tracePt t="43540" x="2870200" y="2184400"/>
          <p14:tracePt t="43556" x="2882900" y="2209800"/>
          <p14:tracePt t="43573" x="2914650" y="2235200"/>
          <p14:tracePt t="43590" x="2971800" y="2279650"/>
          <p14:tracePt t="43606" x="3060700" y="2311400"/>
          <p14:tracePt t="43623" x="3130550" y="2324100"/>
          <p14:tracePt t="43640" x="3181350" y="2336800"/>
          <p14:tracePt t="43656" x="3194050" y="2336800"/>
          <p14:tracePt t="43673" x="3200400" y="2336800"/>
          <p14:tracePt t="53339" x="3581400" y="2362200"/>
          <p14:tracePt t="53346" x="4013200" y="2374900"/>
          <p14:tracePt t="53356" x="4394200" y="2400300"/>
          <p14:tracePt t="53372" x="4718050" y="2400300"/>
          <p14:tracePt t="53389" x="5010150" y="2400300"/>
          <p14:tracePt t="53730" x="5035550" y="2393950"/>
          <p14:tracePt t="53745" x="5060950" y="2381250"/>
          <p14:tracePt t="53753" x="5073650" y="2374900"/>
          <p14:tracePt t="53762" x="5092700" y="2368550"/>
          <p14:tracePt t="53772" x="5105400" y="2368550"/>
          <p14:tracePt t="53789" x="5124450" y="2368550"/>
          <p14:tracePt t="53805" x="5149850" y="2368550"/>
          <p14:tracePt t="53822" x="5200650" y="2368550"/>
          <p14:tracePt t="53839" x="5226050" y="2368550"/>
          <p14:tracePt t="53855" x="5264150" y="2368550"/>
          <p14:tracePt t="53872" x="5289550" y="2368550"/>
          <p14:tracePt t="53889" x="5334000" y="2374900"/>
          <p14:tracePt t="53906" x="5372100" y="2374900"/>
          <p14:tracePt t="53922" x="5403850" y="2374900"/>
          <p14:tracePt t="53925" x="5422900" y="2368550"/>
          <p14:tracePt t="53939" x="5441950" y="2368550"/>
          <p14:tracePt t="53940" x="5461000" y="2368550"/>
          <p14:tracePt t="53956" x="5486400" y="2368550"/>
          <p14:tracePt t="53963" x="5505450" y="2368550"/>
          <p14:tracePt t="53972" x="5537200" y="2368550"/>
          <p14:tracePt t="53989" x="5549900" y="2368550"/>
          <p14:tracePt t="54050" x="5543550" y="2368550"/>
          <p14:tracePt t="54061" x="5537200" y="2381250"/>
          <p14:tracePt t="54066" x="5524500" y="2387600"/>
          <p14:tracePt t="54072" x="5518150" y="2387600"/>
          <p14:tracePt t="54089" x="5499100" y="2400300"/>
          <p14:tracePt t="54105" x="5429250" y="2400300"/>
          <p14:tracePt t="54122" x="5289550" y="2400300"/>
          <p14:tracePt t="54139" x="5162550" y="2400300"/>
          <p14:tracePt t="54155" x="5003800" y="2393950"/>
          <p14:tracePt t="54172" x="4819650" y="2381250"/>
          <p14:tracePt t="54189" x="4667250" y="2374900"/>
          <p14:tracePt t="54206" x="4603750" y="2381250"/>
          <p14:tracePt t="54222" x="4565650" y="2400300"/>
          <p14:tracePt t="54239" x="4527550" y="2438400"/>
          <p14:tracePt t="54255" x="4489450" y="2508250"/>
          <p14:tracePt t="54272" x="4457700" y="2578100"/>
          <p14:tracePt t="54289" x="4413250" y="2686050"/>
          <p14:tracePt t="54306" x="4349750" y="2768600"/>
          <p14:tracePt t="54322" x="4324350" y="2806700"/>
          <p14:tracePt t="54339" x="4298950" y="2851150"/>
          <p14:tracePt t="54356" x="4286250" y="2895600"/>
          <p14:tracePt t="54372" x="4273550" y="2965450"/>
          <p14:tracePt t="54389" x="4254500" y="3054350"/>
          <p14:tracePt t="54405" x="4229100" y="3155950"/>
          <p14:tracePt t="54422" x="4210050" y="3232150"/>
          <p14:tracePt t="54439" x="4203700" y="3295650"/>
          <p14:tracePt t="54440" x="4197350" y="3321050"/>
          <p14:tracePt t="54456" x="4197350" y="3346450"/>
          <p14:tracePt t="54472" x="4197350" y="3448050"/>
          <p14:tracePt t="54489" x="4197350" y="3536950"/>
          <p14:tracePt t="54505" x="4197350" y="3663950"/>
          <p14:tracePt t="54522" x="4184650" y="3803650"/>
          <p14:tracePt t="54539" x="4184650" y="3975100"/>
          <p14:tracePt t="54555" x="4184650" y="4197350"/>
          <p14:tracePt t="54572" x="4210050" y="4425950"/>
          <p14:tracePt t="54589" x="4210050" y="4533900"/>
          <p14:tracePt t="54605" x="4210050" y="4654550"/>
          <p14:tracePt t="54622" x="4210050" y="4749800"/>
          <p14:tracePt t="54639" x="4222750" y="4857750"/>
          <p14:tracePt t="54655" x="4260850" y="4991100"/>
          <p14:tracePt t="54672" x="4311650" y="5118100"/>
          <p14:tracePt t="54676" x="4330700" y="5187950"/>
          <p14:tracePt t="54689" x="4343400" y="5245100"/>
          <p14:tracePt t="54705" x="4375150" y="5327650"/>
          <p14:tracePt t="54722" x="4419600" y="5429250"/>
          <p14:tracePt t="54739" x="4451350" y="5499100"/>
          <p14:tracePt t="54757" x="4495800" y="5594350"/>
          <p14:tracePt t="54773" x="4552950" y="5676900"/>
          <p14:tracePt t="54779" x="4591050" y="5715000"/>
          <p14:tracePt t="54789" x="4635500" y="5759450"/>
          <p14:tracePt t="54793" x="4660900" y="5778500"/>
          <p14:tracePt t="54805" x="4692650" y="5803900"/>
          <p14:tracePt t="54822" x="4864100" y="5892800"/>
          <p14:tracePt t="54839" x="5022850" y="5962650"/>
          <p14:tracePt t="54855" x="5168900" y="6026150"/>
          <p14:tracePt t="54872" x="5314950" y="6076950"/>
          <p14:tracePt t="54889" x="5537200" y="6134100"/>
          <p14:tracePt t="54905" x="5797550" y="6178550"/>
          <p14:tracePt t="54922" x="6057900" y="6210300"/>
          <p14:tracePt t="54939" x="6350000" y="6242050"/>
          <p14:tracePt t="54940" x="6489700" y="6248400"/>
          <p14:tracePt t="54955" x="6635750" y="6261100"/>
          <p14:tracePt t="54963" x="6813550" y="6267450"/>
          <p14:tracePt t="54972" x="6889750" y="6267450"/>
          <p14:tracePt t="54989" x="7029450" y="6267450"/>
          <p14:tracePt t="55005" x="7219950" y="6254750"/>
          <p14:tracePt t="55022" x="7556500" y="6235700"/>
          <p14:tracePt t="55039" x="7918450" y="6235700"/>
          <p14:tracePt t="55055" x="8147050" y="6235700"/>
          <p14:tracePt t="55072" x="8305800" y="6235700"/>
          <p14:tracePt t="55089" x="8388350" y="6235700"/>
          <p14:tracePt t="55105" x="8470900" y="6235700"/>
          <p14:tracePt t="55122" x="8636000" y="6235700"/>
          <p14:tracePt t="55139" x="8972550" y="6229350"/>
          <p14:tracePt t="55155" x="9391650" y="6216650"/>
          <p14:tracePt t="55172" x="9728200" y="6191250"/>
          <p14:tracePt t="55189" x="9906000" y="6121400"/>
          <p14:tracePt t="55205" x="9994900" y="6064250"/>
          <p14:tracePt t="55222" x="10109200" y="6051550"/>
          <p14:tracePt t="55239" x="10267950" y="6013450"/>
          <p14:tracePt t="55255" x="10502900" y="5962650"/>
          <p14:tracePt t="55272" x="10750550" y="5886450"/>
          <p14:tracePt t="55289" x="10928350" y="5791200"/>
          <p14:tracePt t="55305" x="10998200" y="5689600"/>
          <p14:tracePt t="55322" x="11023600" y="5556250"/>
          <p14:tracePt t="55339" x="11023600" y="5473700"/>
          <p14:tracePt t="55355" x="11055350" y="5403850"/>
          <p14:tracePt t="55372" x="11118850" y="5321300"/>
          <p14:tracePt t="55389" x="11220450" y="5207000"/>
          <p14:tracePt t="55405" x="11341100" y="5041900"/>
          <p14:tracePt t="55422" x="11430000" y="4845050"/>
          <p14:tracePt t="55439" x="11417300" y="4705350"/>
          <p14:tracePt t="55455" x="11341100" y="4584700"/>
          <p14:tracePt t="55472" x="11264900" y="4483100"/>
          <p14:tracePt t="55489" x="11258550" y="4432300"/>
          <p14:tracePt t="55505" x="11252200" y="4343400"/>
          <p14:tracePt t="55522" x="11239500" y="4203700"/>
          <p14:tracePt t="55539" x="11163300" y="3911600"/>
          <p14:tracePt t="55555" x="10979150" y="3606800"/>
          <p14:tracePt t="55572" x="10547350" y="3257550"/>
          <p14:tracePt t="55589" x="10280650" y="3111500"/>
          <p14:tracePt t="55605" x="10153650" y="3028950"/>
          <p14:tracePt t="55622" x="10071100" y="2978150"/>
          <p14:tracePt t="55639" x="9969500" y="2895600"/>
          <p14:tracePt t="55655" x="9798050" y="2774950"/>
          <p14:tracePt t="55672" x="9531350" y="2622550"/>
          <p14:tracePt t="55689" x="9264650" y="2527300"/>
          <p14:tracePt t="55690" x="9144000" y="2501900"/>
          <p14:tracePt t="55705" x="8959850" y="2476500"/>
          <p14:tracePt t="55722" x="8496300" y="2387600"/>
          <p14:tracePt t="55739" x="8356600" y="2362200"/>
          <p14:tracePt t="55755" x="8286750" y="2349500"/>
          <p14:tracePt t="55772" x="8242300" y="2330450"/>
          <p14:tracePt t="55789" x="8166100" y="2292350"/>
          <p14:tracePt t="55805" x="8096250" y="2260600"/>
          <p14:tracePt t="55822" x="7969250" y="2254250"/>
          <p14:tracePt t="55839" x="7962900" y="2254250"/>
          <p14:tracePt t="56123" x="7956550" y="2254250"/>
          <p14:tracePt t="56129" x="7791450" y="2317750"/>
          <p14:tracePt t="56139" x="7626350" y="2374900"/>
          <p14:tracePt t="56155" x="7493000" y="2419350"/>
          <p14:tracePt t="56355" x="7486650" y="2419350"/>
          <p14:tracePt t="56362" x="7486650" y="2425700"/>
          <p14:tracePt t="56682" x="7467600" y="2425700"/>
          <p14:tracePt t="56691" x="7442200" y="2425700"/>
          <p14:tracePt t="56698" x="7410450" y="2419350"/>
          <p14:tracePt t="56707" x="7378700" y="2406650"/>
          <p14:tracePt t="56722" x="7308850" y="2400300"/>
          <p14:tracePt t="56739" x="7219950" y="2387600"/>
          <p14:tracePt t="56755" x="7169150" y="2387600"/>
          <p14:tracePt t="56772" x="7137400" y="2387600"/>
          <p14:tracePt t="56789" x="7124700" y="2387600"/>
          <p14:tracePt t="56805" x="7092950" y="2387600"/>
          <p14:tracePt t="56822" x="7067550" y="2393950"/>
          <p14:tracePt t="56839" x="7016750" y="2393950"/>
          <p14:tracePt t="56855" x="6934200" y="2393950"/>
          <p14:tracePt t="56872" x="6877050" y="2393950"/>
          <p14:tracePt t="56889" x="6807200" y="2400300"/>
          <p14:tracePt t="56905" x="6750050" y="2406650"/>
          <p14:tracePt t="56922" x="6724650" y="2406650"/>
          <p14:tracePt t="56939" x="6705600" y="2413000"/>
          <p14:tracePt t="56955" x="6692900" y="2419350"/>
          <p14:tracePt t="56956" x="6692900" y="2425700"/>
          <p14:tracePt t="56972" x="6673850" y="2432050"/>
          <p14:tracePt t="56988" x="6648450" y="2463800"/>
          <p14:tracePt t="57005" x="6610350" y="2482850"/>
          <p14:tracePt t="57022" x="6584950" y="2508250"/>
          <p14:tracePt t="57039" x="6565900" y="2540000"/>
          <p14:tracePt t="57055" x="6559550" y="2565400"/>
          <p14:tracePt t="57072" x="6553200" y="2603500"/>
          <p14:tracePt t="57089" x="6553200" y="2622550"/>
          <p14:tracePt t="57105" x="6553200" y="2654300"/>
          <p14:tracePt t="57122" x="6572250" y="2686050"/>
          <p14:tracePt t="57138" x="6584950" y="2717800"/>
          <p14:tracePt t="57155" x="6597650" y="2730500"/>
          <p14:tracePt t="57172" x="6616700" y="2749550"/>
          <p14:tracePt t="57189" x="6635750" y="2762250"/>
          <p14:tracePt t="57205" x="6661150" y="2781300"/>
          <p14:tracePt t="57207" x="6667500" y="2787650"/>
          <p14:tracePt t="57222" x="6711950" y="2806700"/>
          <p14:tracePt t="57239" x="6750050" y="2825750"/>
          <p14:tracePt t="57255" x="6794500" y="2844800"/>
          <p14:tracePt t="57272" x="6851650" y="2863850"/>
          <p14:tracePt t="57289" x="6896100" y="2870200"/>
          <p14:tracePt t="57305" x="6927850" y="2882900"/>
          <p14:tracePt t="57322" x="7004050" y="2901950"/>
          <p14:tracePt t="57338" x="7054850" y="2921000"/>
          <p14:tracePt t="57355" x="7080250" y="2921000"/>
          <p14:tracePt t="57372" x="7099300" y="2921000"/>
          <p14:tracePt t="57388" x="7112000" y="2921000"/>
          <p14:tracePt t="57405" x="7124700" y="2921000"/>
          <p14:tracePt t="57422" x="7150100" y="2921000"/>
          <p14:tracePt t="57438" x="7194550" y="2921000"/>
          <p14:tracePt t="57455" x="7264400" y="2921000"/>
          <p14:tracePt t="57457" x="7302500" y="2921000"/>
          <p14:tracePt t="57472" x="7378700" y="2921000"/>
          <p14:tracePt t="57489" x="7435850" y="2914650"/>
          <p14:tracePt t="57505" x="7480300" y="2895600"/>
          <p14:tracePt t="57522" x="7537450" y="2870200"/>
          <p14:tracePt t="57538" x="7594600" y="2851150"/>
          <p14:tracePt t="57555" x="7632700" y="2832100"/>
          <p14:tracePt t="57572" x="7658100" y="2800350"/>
          <p14:tracePt t="57588" x="7670800" y="2781300"/>
          <p14:tracePt t="57605" x="7677150" y="2749550"/>
          <p14:tracePt t="57622" x="7689850" y="2711450"/>
          <p14:tracePt t="57638" x="7696200" y="2667000"/>
          <p14:tracePt t="57655" x="7696200" y="2616200"/>
          <p14:tracePt t="57672" x="7696200" y="2565400"/>
          <p14:tracePt t="57688" x="7677150" y="2533650"/>
          <p14:tracePt t="57689" x="7651750" y="2514600"/>
          <p14:tracePt t="57705" x="7620000" y="2501900"/>
          <p14:tracePt t="57707" x="7594600" y="2482850"/>
          <p14:tracePt t="57722" x="7524750" y="2451100"/>
          <p14:tracePt t="57738" x="7442200" y="2413000"/>
          <p14:tracePt t="57755" x="7378700" y="2387600"/>
          <p14:tracePt t="57772" x="7315200" y="2374900"/>
          <p14:tracePt t="57789" x="7264400" y="2355850"/>
          <p14:tracePt t="57805" x="7232650" y="2349500"/>
          <p14:tracePt t="57822" x="7118350" y="2336800"/>
          <p14:tracePt t="57838" x="7010400" y="2336800"/>
          <p14:tracePt t="57855" x="6940550" y="2336800"/>
          <p14:tracePt t="57872" x="6908800" y="2355850"/>
          <p14:tracePt t="57889" x="6889750" y="2362200"/>
          <p14:tracePt t="57905" x="6858000" y="2387600"/>
          <p14:tracePt t="57922" x="6826250" y="2406650"/>
          <p14:tracePt t="57938" x="6794500" y="2438400"/>
          <p14:tracePt t="57939" x="6781800" y="2451100"/>
          <p14:tracePt t="57955" x="6769100" y="2463800"/>
          <p14:tracePt t="57963" x="6762750" y="2476500"/>
          <p14:tracePt t="57972" x="6756400" y="2501900"/>
          <p14:tracePt t="57988" x="6750050" y="2520950"/>
          <p14:tracePt t="58005" x="6750050" y="2552700"/>
          <p14:tracePt t="58022" x="6750050" y="2590800"/>
          <p14:tracePt t="58039" x="6750050" y="2628900"/>
          <p14:tracePt t="58055" x="6794500" y="2679700"/>
          <p14:tracePt t="58072" x="6896100" y="2768600"/>
          <p14:tracePt t="58088" x="6985000" y="2806700"/>
          <p14:tracePt t="58105" x="7054850" y="2819400"/>
          <p14:tracePt t="58122" x="7099300" y="2819400"/>
          <p14:tracePt t="58139" x="7150100" y="2819400"/>
          <p14:tracePt t="58155" x="7207250" y="2794000"/>
          <p14:tracePt t="58172" x="7251700" y="2774950"/>
          <p14:tracePt t="58188" x="7302500" y="2743200"/>
          <p14:tracePt t="58205" x="7346950" y="2711450"/>
          <p14:tracePt t="58222" x="7359650" y="2654300"/>
          <p14:tracePt t="58238" x="7359650" y="2603500"/>
          <p14:tracePt t="58255" x="7346950" y="2578100"/>
          <p14:tracePt t="58272" x="7327900" y="2571750"/>
          <p14:tracePt t="58288" x="7321550" y="2565400"/>
          <p14:tracePt t="58305" x="7308850" y="2565400"/>
          <p14:tracePt t="58324" x="7296150" y="2565400"/>
          <p14:tracePt t="58339" x="7289800" y="2565400"/>
          <p14:tracePt t="58800" x="7289800" y="2571750"/>
          <p14:tracePt t="58811" x="7289800" y="2590800"/>
          <p14:tracePt t="58816" x="7296150" y="2616200"/>
          <p14:tracePt t="58824" x="7302500" y="2647950"/>
          <p14:tracePt t="58838" x="7308850" y="2686050"/>
          <p14:tracePt t="58855" x="7340600" y="2762250"/>
          <p14:tracePt t="58872" x="7397750" y="2857500"/>
          <p14:tracePt t="58888" x="7461250" y="2952750"/>
          <p14:tracePt t="58905" x="7512050" y="3016250"/>
          <p14:tracePt t="58922" x="7556500" y="3048000"/>
          <p14:tracePt t="58938" x="7581900" y="3073400"/>
          <p14:tracePt t="58942" x="7588250" y="3092450"/>
          <p14:tracePt t="58955" x="7600950" y="3117850"/>
          <p14:tracePt t="58963" x="7613650" y="3143250"/>
          <p14:tracePt t="58972" x="7651750" y="3219450"/>
          <p14:tracePt t="58988" x="7683500" y="3289300"/>
          <p14:tracePt t="59005" x="7708900" y="3321050"/>
          <p14:tracePt t="59022" x="7715250" y="3321050"/>
          <p14:tracePt t="59061" x="7721600" y="3327400"/>
          <p14:tracePt t="59072" x="7740650" y="3340100"/>
          <p14:tracePt t="59088" x="7772400" y="3359150"/>
          <p14:tracePt t="59105" x="7804150" y="3371850"/>
          <p14:tracePt t="59122" x="7829550" y="3390900"/>
          <p14:tracePt t="59138" x="7880350" y="3422650"/>
          <p14:tracePt t="59155" x="7937500" y="3448050"/>
          <p14:tracePt t="59172" x="8007350" y="3467100"/>
          <p14:tracePt t="59188" x="8064500" y="3492500"/>
          <p14:tracePt t="59205" x="8102600" y="3498850"/>
          <p14:tracePt t="59222" x="8121650" y="3505200"/>
          <p14:tracePt t="59238" x="8134350" y="3505200"/>
          <p14:tracePt t="59255" x="8140700" y="3505200"/>
          <p14:tracePt t="59272" x="8172450" y="3498850"/>
          <p14:tracePt t="59288" x="8210550" y="3486150"/>
          <p14:tracePt t="59305" x="8242300" y="3479800"/>
          <p14:tracePt t="59322" x="8267700" y="3454400"/>
          <p14:tracePt t="59338" x="8274050" y="3435350"/>
          <p14:tracePt t="59355" x="8267700" y="3403600"/>
          <p14:tracePt t="59372" x="8235950" y="3371850"/>
          <p14:tracePt t="59388" x="8216900" y="3340100"/>
          <p14:tracePt t="59405" x="8197850" y="3314700"/>
          <p14:tracePt t="59422" x="8178800" y="3302000"/>
          <p14:tracePt t="59438" x="8159750" y="3282950"/>
          <p14:tracePt t="59440" x="8140700" y="3263900"/>
          <p14:tracePt t="59455" x="8128000" y="3263900"/>
          <p14:tracePt t="59472" x="8077200" y="3232150"/>
          <p14:tracePt t="59488" x="8026400" y="3213100"/>
          <p14:tracePt t="59505" x="7981950" y="3206750"/>
          <p14:tracePt t="59522" x="7950200" y="3200400"/>
          <p14:tracePt t="59538" x="7912100" y="3194050"/>
          <p14:tracePt t="59555" x="7880350" y="3187700"/>
          <p14:tracePt t="59572" x="7842250" y="3187700"/>
          <p14:tracePt t="59588" x="7766050" y="3181350"/>
          <p14:tracePt t="59605" x="7740650" y="3181350"/>
          <p14:tracePt t="59622" x="7715250" y="3181350"/>
          <p14:tracePt t="59638" x="7683500" y="3181350"/>
          <p14:tracePt t="59655" x="7626350" y="3187700"/>
          <p14:tracePt t="59672" x="7562850" y="3206750"/>
          <p14:tracePt t="59688" x="7505700" y="3225800"/>
          <p14:tracePt t="59705" x="7473950" y="3232150"/>
          <p14:tracePt t="59707" x="7461250" y="3244850"/>
          <p14:tracePt t="59722" x="7448550" y="3251200"/>
          <p14:tracePt t="59738" x="7435850" y="3257550"/>
          <p14:tracePt t="59755" x="7423150" y="3270250"/>
          <p14:tracePt t="59772" x="7410450" y="3282950"/>
          <p14:tracePt t="59788" x="7397750" y="3302000"/>
          <p14:tracePt t="59805" x="7385050" y="3321050"/>
          <p14:tracePt t="59822" x="7385050" y="3346450"/>
          <p14:tracePt t="59838" x="7385050" y="3378200"/>
          <p14:tracePt t="59855" x="7391400" y="3397250"/>
          <p14:tracePt t="59872" x="7410450" y="3416300"/>
          <p14:tracePt t="59888" x="7454900" y="3429000"/>
          <p14:tracePt t="59905" x="7499350" y="3435350"/>
          <p14:tracePt t="59922" x="7543800" y="3448050"/>
          <p14:tracePt t="59938" x="7600950" y="3454400"/>
          <p14:tracePt t="59941" x="7626350" y="3454400"/>
          <p14:tracePt t="59955" x="7645400" y="3454400"/>
          <p14:tracePt t="59956" x="7658100" y="3454400"/>
          <p14:tracePt t="59972" x="7677150" y="3454400"/>
          <p14:tracePt t="59988" x="7715250" y="3454400"/>
          <p14:tracePt t="60005" x="7727950" y="3454400"/>
          <p14:tracePt t="60022" x="7753350" y="3448050"/>
          <p14:tracePt t="60038" x="7778750" y="3448050"/>
          <p14:tracePt t="60055" x="7829550" y="3448050"/>
          <p14:tracePt t="60071" x="7880350" y="3435350"/>
          <p14:tracePt t="60088" x="7950200" y="3403600"/>
          <p14:tracePt t="60105" x="7988300" y="3378200"/>
          <p14:tracePt t="60122" x="8013700" y="3371850"/>
          <p14:tracePt t="60138" x="8032750" y="3365500"/>
          <p14:tracePt t="60155" x="8045450" y="3352800"/>
          <p14:tracePt t="60159" x="8058150" y="3352800"/>
          <p14:tracePt t="60172" x="8064500" y="3340100"/>
          <p14:tracePt t="60188" x="8070850" y="3327400"/>
          <p14:tracePt t="60205" x="8083550" y="3314700"/>
          <p14:tracePt t="60222" x="8083550" y="3295650"/>
          <p14:tracePt t="60238" x="8096250" y="3270250"/>
          <p14:tracePt t="60255" x="8096250" y="3257550"/>
          <p14:tracePt t="60272" x="8096250" y="3238500"/>
          <p14:tracePt t="60288" x="8096250" y="3219450"/>
          <p14:tracePt t="60305" x="8077200" y="3200400"/>
          <p14:tracePt t="60322" x="8045450" y="3181350"/>
          <p14:tracePt t="60338" x="8001000" y="3162300"/>
          <p14:tracePt t="60355" x="7975600" y="3162300"/>
          <p14:tracePt t="60372" x="7956550" y="3149600"/>
          <p14:tracePt t="60388" x="7924800" y="3149600"/>
          <p14:tracePt t="60405" x="7886700" y="3149600"/>
          <p14:tracePt t="60422" x="7829550" y="3149600"/>
          <p14:tracePt t="60438" x="7772400" y="3149600"/>
          <p14:tracePt t="60440" x="7753350" y="3149600"/>
          <p14:tracePt t="60455" x="7740650" y="3149600"/>
          <p14:tracePt t="60471" x="7708900" y="3149600"/>
          <p14:tracePt t="60488" x="7664450" y="3149600"/>
          <p14:tracePt t="60505" x="7639050" y="3155950"/>
          <p14:tracePt t="60522" x="7600950" y="3162300"/>
          <p14:tracePt t="60538" x="7556500" y="3175000"/>
          <p14:tracePt t="60555" x="7524750" y="3181350"/>
          <p14:tracePt t="60572" x="7480300" y="3206750"/>
          <p14:tracePt t="60588" x="7442200" y="3232150"/>
          <p14:tracePt t="60605" x="7423150" y="3251200"/>
          <p14:tracePt t="60622" x="7410450" y="3263900"/>
          <p14:tracePt t="60638" x="7410450" y="3276600"/>
          <p14:tracePt t="60655" x="7416800" y="3302000"/>
          <p14:tracePt t="60672" x="7442200" y="3327400"/>
          <p14:tracePt t="60688" x="7505700" y="3340100"/>
          <p14:tracePt t="60705" x="7575550" y="3359150"/>
          <p14:tracePt t="60722" x="7639050" y="3378200"/>
          <p14:tracePt t="60738" x="7721600" y="3397250"/>
          <p14:tracePt t="60755" x="7740650" y="3397250"/>
          <p14:tracePt t="60771" x="7772400" y="3403600"/>
          <p14:tracePt t="60788" x="7804150" y="3403600"/>
          <p14:tracePt t="60805" x="7848600" y="3397250"/>
          <p14:tracePt t="60822" x="7905750" y="3390900"/>
          <p14:tracePt t="60822" x="7924800" y="3390900"/>
          <p14:tracePt t="60838" x="7943850" y="3378200"/>
          <p14:tracePt t="60878" x="7943850" y="3371850"/>
          <p14:tracePt t="60888" x="7924800" y="3365500"/>
          <p14:tracePt t="60905" x="7696200" y="3333750"/>
          <p14:tracePt t="60922" x="6927850" y="3257550"/>
          <p14:tracePt t="60938" x="5956300" y="3187700"/>
          <p14:tracePt t="60955" x="4857750" y="3022600"/>
          <p14:tracePt t="60962" x="4267200" y="2933700"/>
          <p14:tracePt t="60971" x="3657600" y="2825750"/>
          <p14:tracePt t="60988" x="2432050" y="2546350"/>
          <p14:tracePt t="61005" x="2044700" y="2432050"/>
          <p14:tracePt t="61022" x="1930400" y="2374900"/>
          <p14:tracePt t="61038" x="1847850" y="2324100"/>
          <p14:tracePt t="61055" x="1758950" y="2286000"/>
          <p14:tracePt t="61071" x="1663700" y="2247900"/>
          <p14:tracePt t="61088" x="1536700" y="2235200"/>
          <p14:tracePt t="61105" x="1511300" y="2235200"/>
          <p14:tracePt t="61122" x="1498600" y="2228850"/>
          <p14:tracePt t="61138" x="1479550" y="2222500"/>
          <p14:tracePt t="61155" x="1460500" y="2216150"/>
          <p14:tracePt t="61172" x="1435100" y="2209800"/>
          <p14:tracePt t="61188" x="1390650" y="2197100"/>
          <p14:tracePt t="61189" x="1365250" y="2197100"/>
          <p14:tracePt t="61205" x="1333500" y="2190750"/>
          <p14:tracePt t="61221" x="1295400" y="2190750"/>
          <p14:tracePt t="61238" x="1289050" y="2190750"/>
          <p14:tracePt t="61255" x="1282700" y="2190750"/>
          <p14:tracePt t="61271" x="1276350" y="2190750"/>
          <p14:tracePt t="61288" x="1244600" y="2190750"/>
          <p14:tracePt t="61305" x="1143000" y="2184400"/>
          <p14:tracePt t="61322" x="1047750" y="2178050"/>
          <p14:tracePt t="61338" x="965200" y="2171700"/>
          <p14:tracePt t="61355" x="965200" y="2165350"/>
          <p14:tracePt t="61371" x="952500" y="2165350"/>
          <p14:tracePt t="61405" x="933450" y="2165350"/>
          <p14:tracePt t="61422" x="901700" y="2165350"/>
          <p14:tracePt t="61438" x="863600" y="2165350"/>
          <p14:tracePt t="61455" x="850900" y="2165350"/>
          <p14:tracePt t="61471" x="838200" y="2159000"/>
          <p14:tracePt t="61472" x="831850" y="2159000"/>
          <p14:tracePt t="61488" x="819150" y="2152650"/>
          <p14:tracePt t="61505" x="781050" y="2152650"/>
          <p14:tracePt t="61521" x="755650" y="2152650"/>
          <p14:tracePt t="61538" x="717550" y="2152650"/>
          <p14:tracePt t="61555" x="685800" y="2165350"/>
          <p14:tracePt t="61572" x="660400" y="2165350"/>
          <p14:tracePt t="61588" x="622300" y="2178050"/>
          <p14:tracePt t="61605" x="615950" y="2178050"/>
          <p14:tracePt t="61621" x="603250" y="2184400"/>
          <p14:tracePt t="61638" x="590550" y="2190750"/>
          <p14:tracePt t="61655" x="571500" y="2197100"/>
          <p14:tracePt t="61671" x="558800" y="2203450"/>
          <p14:tracePt t="61688" x="527050" y="2216150"/>
          <p14:tracePt t="61705" x="495300" y="2235200"/>
          <p14:tracePt t="61722" x="444500" y="2247900"/>
          <p14:tracePt t="61738" x="425450" y="2266950"/>
          <p14:tracePt t="61761" x="425450" y="2273300"/>
          <p14:tracePt t="61778" x="419100" y="2273300"/>
          <p14:tracePt t="61788" x="419100" y="2279650"/>
          <p14:tracePt t="61805" x="412750" y="2292350"/>
          <p14:tracePt t="61822" x="406400" y="2324100"/>
          <p14:tracePt t="61838" x="393700" y="2362200"/>
          <p14:tracePt t="61855" x="393700" y="2381250"/>
          <p14:tracePt t="61871" x="393700" y="2400300"/>
          <p14:tracePt t="61888" x="400050" y="2413000"/>
          <p14:tracePt t="61905" x="412750" y="2438400"/>
          <p14:tracePt t="61921" x="444500" y="2463800"/>
          <p14:tracePt t="61938" x="546100" y="2489200"/>
          <p14:tracePt t="61955" x="628650" y="2501900"/>
          <p14:tracePt t="61962" x="660400" y="2514600"/>
          <p14:tracePt t="61972" x="679450" y="2514600"/>
          <p14:tracePt t="61988" x="717550" y="2514600"/>
          <p14:tracePt t="62005" x="730250" y="2514600"/>
          <p14:tracePt t="62021" x="736600" y="2508250"/>
          <p14:tracePt t="62038" x="755650" y="2508250"/>
          <p14:tracePt t="62055" x="781050" y="2501900"/>
          <p14:tracePt t="62071" x="844550" y="2495550"/>
          <p14:tracePt t="62088" x="971550" y="2482850"/>
          <p14:tracePt t="62105" x="996950" y="2476500"/>
          <p14:tracePt t="62121" x="1035050" y="2463800"/>
          <p14:tracePt t="62138" x="1060450" y="2457450"/>
          <p14:tracePt t="62155" x="1073150" y="2457450"/>
          <p14:tracePt t="62188" x="1073150" y="2451100"/>
          <p14:tracePt t="62205" x="1079500" y="2432050"/>
          <p14:tracePt t="62221" x="1079500" y="2400300"/>
          <p14:tracePt t="62238" x="1079500" y="2387600"/>
          <p14:tracePt t="62255" x="1079500" y="2381250"/>
          <p14:tracePt t="62294" x="1079500" y="2374900"/>
          <p14:tracePt t="62305" x="1073150" y="2374900"/>
          <p14:tracePt t="62321" x="1066800" y="2374900"/>
          <p14:tracePt t="62464" x="1092200" y="2374900"/>
          <p14:tracePt t="62473" x="1168400" y="2387600"/>
          <p14:tracePt t="62480" x="1295400" y="2419350"/>
          <p14:tracePt t="62488" x="1530350" y="2476500"/>
          <p14:tracePt t="62505" x="2266950" y="2565400"/>
          <p14:tracePt t="62521" x="3206750" y="2647950"/>
          <p14:tracePt t="62538" x="3937000" y="2800350"/>
          <p14:tracePt t="62555" x="4451350" y="2927350"/>
          <p14:tracePt t="62572" x="4749800" y="2984500"/>
          <p14:tracePt t="62588" x="5010150" y="3048000"/>
          <p14:tracePt t="62605" x="5124450" y="3079750"/>
          <p14:tracePt t="62621" x="5264150" y="3117850"/>
          <p14:tracePt t="62638" x="5391150" y="3162300"/>
          <p14:tracePt t="62655" x="5467350" y="3181350"/>
          <p14:tracePt t="62671" x="5537200" y="3194050"/>
          <p14:tracePt t="62688" x="5600700" y="3200400"/>
          <p14:tracePt t="62689" x="5632450" y="3200400"/>
          <p14:tracePt t="62705" x="5664200" y="3213100"/>
          <p14:tracePt t="62721" x="5746750" y="3232150"/>
          <p14:tracePt t="62738" x="5791200" y="3251200"/>
          <p14:tracePt t="62755" x="5816600" y="3263900"/>
          <p14:tracePt t="62771" x="5848350" y="3270250"/>
          <p14:tracePt t="62788" x="5892800" y="3289300"/>
          <p14:tracePt t="62805" x="5949950" y="3302000"/>
          <p14:tracePt t="62821" x="6038850" y="3308350"/>
          <p14:tracePt t="62838" x="6203950" y="3333750"/>
          <p14:tracePt t="62855" x="6343650" y="3359150"/>
          <p14:tracePt t="62871" x="6457950" y="3378200"/>
          <p14:tracePt t="62888" x="6546850" y="3397250"/>
          <p14:tracePt t="62905" x="6616700" y="3416300"/>
          <p14:tracePt t="62921" x="6661150" y="3416300"/>
          <p14:tracePt t="62938" x="6686550" y="3416300"/>
          <p14:tracePt t="62955" x="6711950" y="3416300"/>
          <p14:tracePt t="62955" x="6731000" y="3416300"/>
          <p14:tracePt t="62971" x="6769100" y="3416300"/>
          <p14:tracePt t="62988" x="6934200" y="3429000"/>
          <p14:tracePt t="63005" x="7035800" y="3429000"/>
          <p14:tracePt t="63021" x="7099300" y="3429000"/>
          <p14:tracePt t="63038" x="7112000" y="3422650"/>
          <p14:tracePt t="63055" x="7118350" y="3416300"/>
          <p14:tracePt t="63071" x="7137400" y="3409950"/>
          <p14:tracePt t="63072" x="7143750" y="3403600"/>
          <p14:tracePt t="63088" x="7156450" y="3384550"/>
          <p14:tracePt t="63105" x="7156450" y="3359150"/>
          <p14:tracePt t="63121" x="7150100" y="3321050"/>
          <p14:tracePt t="63138" x="7124700" y="3276600"/>
          <p14:tracePt t="63155" x="7112000" y="3251200"/>
          <p14:tracePt t="63171" x="7105650" y="3244850"/>
          <p14:tracePt t="63188" x="7105650" y="3238500"/>
          <p14:tracePt t="63204" x="7099300" y="3238500"/>
          <p14:tracePt t="63221" x="7086600" y="3238500"/>
          <p14:tracePt t="63238" x="7010400" y="3213100"/>
          <p14:tracePt t="63255" x="6940550" y="3200400"/>
          <p14:tracePt t="63271" x="6902450" y="3194050"/>
          <p14:tracePt t="63288" x="6877050" y="3194050"/>
          <p14:tracePt t="63305" x="6851650" y="3194050"/>
          <p14:tracePt t="63321" x="6832600" y="3194050"/>
          <p14:tracePt t="63338" x="6813550" y="3194050"/>
          <p14:tracePt t="63355" x="6788150" y="3194050"/>
          <p14:tracePt t="63371" x="6762750" y="3194050"/>
          <p14:tracePt t="63388" x="6724650" y="3187700"/>
          <p14:tracePt t="63405" x="6680200" y="3187700"/>
          <p14:tracePt t="63421" x="6635750" y="3187700"/>
          <p14:tracePt t="63438" x="6597650" y="3187700"/>
          <p14:tracePt t="63455" x="6559550" y="3187700"/>
          <p14:tracePt t="63471" x="6540500" y="3187700"/>
          <p14:tracePt t="63472" x="6534150" y="3187700"/>
          <p14:tracePt t="63488" x="6521450" y="3187700"/>
          <p14:tracePt t="63505" x="6496050" y="3187700"/>
          <p14:tracePt t="63521" x="6451600" y="3181350"/>
          <p14:tracePt t="63538" x="6375400" y="3168650"/>
          <p14:tracePt t="63555" x="6311900" y="3162300"/>
          <p14:tracePt t="63571" x="6267450" y="3162300"/>
          <p14:tracePt t="63588" x="6235700" y="3149600"/>
          <p14:tracePt t="63621" x="6223000" y="3149600"/>
          <p14:tracePt t="63638" x="6203950" y="3149600"/>
          <p14:tracePt t="63655" x="6172200" y="3149600"/>
          <p14:tracePt t="63671" x="6134100" y="3149600"/>
          <p14:tracePt t="63688" x="6089650" y="3149600"/>
          <p14:tracePt t="63705" x="6051550" y="3155950"/>
          <p14:tracePt t="63721" x="6026150" y="3155950"/>
          <p14:tracePt t="63738" x="5994400" y="3168650"/>
          <p14:tracePt t="63755" x="5975350" y="3168650"/>
          <p14:tracePt t="63771" x="5956300" y="3175000"/>
          <p14:tracePt t="63788" x="5949950" y="3181350"/>
          <p14:tracePt t="63805" x="5930900" y="3200400"/>
          <p14:tracePt t="63821" x="5930900" y="3213100"/>
          <p14:tracePt t="63838" x="5930900" y="3238500"/>
          <p14:tracePt t="63855" x="5930900" y="3263900"/>
          <p14:tracePt t="63871" x="5937250" y="3289300"/>
          <p14:tracePt t="63888" x="5943600" y="3308350"/>
          <p14:tracePt t="63905" x="5981700" y="3333750"/>
          <p14:tracePt t="63921" x="6032500" y="3359150"/>
          <p14:tracePt t="63938" x="6070600" y="3365500"/>
          <p14:tracePt t="63954" x="6102350" y="3378200"/>
          <p14:tracePt t="63963" x="6108700" y="3378200"/>
          <p14:tracePt t="63963" x="6115050" y="3378200"/>
          <p14:tracePt t="63973" x="6127750" y="3384550"/>
          <p14:tracePt t="63988" x="6159500" y="3390900"/>
          <p14:tracePt t="64004" x="6191250" y="3390900"/>
          <p14:tracePt t="64021" x="6216650" y="3397250"/>
          <p14:tracePt t="64038" x="6254750" y="3403600"/>
          <p14:tracePt t="64055" x="6292850" y="3409950"/>
          <p14:tracePt t="64071" x="6324600" y="3409950"/>
          <p14:tracePt t="64072" x="6343650" y="3409950"/>
          <p14:tracePt t="64088" x="6381750" y="3409950"/>
          <p14:tracePt t="64104" x="6419850" y="3422650"/>
          <p14:tracePt t="64121" x="6464300" y="3429000"/>
          <p14:tracePt t="64138" x="6489700" y="3429000"/>
          <p14:tracePt t="64154" x="6508750" y="3429000"/>
          <p14:tracePt t="64171" x="6515100" y="3429000"/>
          <p14:tracePt t="64188" x="6521450" y="3429000"/>
          <p14:tracePt t="64205" x="6521450" y="3422650"/>
          <p14:tracePt t="64221" x="6527800" y="3416300"/>
          <p14:tracePt t="64222" x="6534150" y="3409950"/>
          <p14:tracePt t="64238" x="6540500" y="3403600"/>
          <p14:tracePt t="64254" x="6540500" y="3397250"/>
          <p14:tracePt t="64271" x="6540500" y="3384550"/>
          <p14:tracePt t="64288" x="6515100" y="3359150"/>
          <p14:tracePt t="64305" x="6470650" y="3340100"/>
          <p14:tracePt t="64321" x="6451600" y="3333750"/>
          <p14:tracePt t="64338" x="6432550" y="3321050"/>
          <p14:tracePt t="64355" x="6394450" y="3302000"/>
          <p14:tracePt t="64371" x="6362700" y="3302000"/>
          <p14:tracePt t="64388" x="6330950" y="3295650"/>
          <p14:tracePt t="64405" x="6292850" y="3282950"/>
          <p14:tracePt t="64421" x="6223000" y="3282950"/>
          <p14:tracePt t="64438" x="6191250" y="3282950"/>
          <p14:tracePt t="64440" x="6184900" y="3282950"/>
          <p14:tracePt t="64455" x="6178550" y="3282950"/>
          <p14:tracePt t="64456" x="6165850" y="3282950"/>
          <p14:tracePt t="64471" x="6159500" y="3282950"/>
          <p14:tracePt t="64488" x="6153150" y="3276600"/>
          <p14:tracePt t="64505" x="6140450" y="3270250"/>
          <p14:tracePt t="64521" x="6121400" y="3263900"/>
          <p14:tracePt t="64538" x="6102350" y="3257550"/>
          <p14:tracePt t="64555" x="6070600" y="3251200"/>
          <p14:tracePt t="64571" x="6051550" y="3244850"/>
          <p14:tracePt t="64572" x="6038850" y="3244850"/>
          <p14:tracePt t="64588" x="6013450" y="3244850"/>
          <p14:tracePt t="64605" x="5994400" y="3244850"/>
          <p14:tracePt t="64621" x="5962650" y="3244850"/>
          <p14:tracePt t="64638" x="5924550" y="3244850"/>
          <p14:tracePt t="64655" x="5880100" y="3244850"/>
          <p14:tracePt t="64671" x="5848350" y="3244850"/>
          <p14:tracePt t="64688" x="5835650" y="3244850"/>
          <p14:tracePt t="64705" x="5822950" y="3244850"/>
          <p14:tracePt t="64706" x="5803900" y="3244850"/>
          <p14:tracePt t="64721" x="5791200" y="3244850"/>
          <p14:tracePt t="64738" x="5765800" y="3244850"/>
          <p14:tracePt t="64755" x="5753100" y="3238500"/>
          <p14:tracePt t="64771" x="5727700" y="3238500"/>
          <p14:tracePt t="64788" x="5689600" y="3238500"/>
          <p14:tracePt t="64804" x="5651500" y="3238500"/>
          <p14:tracePt t="64821" x="5638800" y="3238500"/>
          <p14:tracePt t="64838" x="5607050" y="3238500"/>
          <p14:tracePt t="64855" x="5588000" y="3238500"/>
          <p14:tracePt t="64871" x="5562600" y="3238500"/>
          <p14:tracePt t="64888" x="5530850" y="3238500"/>
          <p14:tracePt t="64905" x="5486400" y="3238500"/>
          <p14:tracePt t="64921" x="5435600" y="3238500"/>
          <p14:tracePt t="64938" x="5359400" y="3238500"/>
          <p14:tracePt t="64955" x="5289550" y="3238500"/>
          <p14:tracePt t="64963" x="5264150" y="3238500"/>
          <p14:tracePt t="64964" x="5245100" y="3232150"/>
          <p14:tracePt t="64988" x="5219700" y="3232150"/>
          <p14:tracePt t="65004" x="5200650" y="3232150"/>
          <p14:tracePt t="65021" x="5181600" y="3232150"/>
          <p14:tracePt t="65038" x="5156200" y="3232150"/>
          <p14:tracePt t="65055" x="5118100" y="3232150"/>
          <p14:tracePt t="65071" x="5080000" y="3232150"/>
          <p14:tracePt t="65088" x="5029200" y="3225800"/>
          <p14:tracePt t="65105" x="5010150" y="3225800"/>
          <p14:tracePt t="65121" x="4972050" y="3232150"/>
          <p14:tracePt t="65138" x="4933950" y="3232150"/>
          <p14:tracePt t="65154" x="4895850" y="3232150"/>
          <p14:tracePt t="65171" x="4845050" y="3232150"/>
          <p14:tracePt t="65188" x="4813300" y="3232150"/>
          <p14:tracePt t="65204" x="4787900" y="3238500"/>
          <p14:tracePt t="65221" x="4756150" y="3238500"/>
          <p14:tracePt t="65223" x="4743450" y="3238500"/>
          <p14:tracePt t="65238" x="4724400" y="3238500"/>
          <p14:tracePt t="65255" x="4711700" y="3238500"/>
          <p14:tracePt t="65271" x="4699000" y="3238500"/>
          <p14:tracePt t="65316" x="4692650" y="3238500"/>
          <p14:tracePt t="65338" x="4686300" y="3238500"/>
          <p14:tracePt t="65354" x="4679950" y="3238500"/>
          <p14:tracePt t="65551" x="4679950" y="3232150"/>
          <p14:tracePt t="65561" x="4679950" y="3225800"/>
          <p14:tracePt t="65566" x="4679950" y="3219450"/>
          <p14:tracePt t="65574" x="4679950" y="3213100"/>
          <p14:tracePt t="65588" x="4679950" y="3187700"/>
          <p14:tracePt t="65604" x="4679950" y="3175000"/>
          <p14:tracePt t="65621" x="4679950" y="3168650"/>
          <p14:tracePt t="65638" x="4673600" y="3162300"/>
          <p14:tracePt t="65654" x="4673600" y="3155950"/>
          <p14:tracePt t="65688" x="4673600" y="3149600"/>
          <p14:tracePt t="65704" x="4667250" y="3136900"/>
          <p14:tracePt t="65738" x="4667250" y="3130550"/>
          <p14:tracePt t="65822" x="4667250" y="3124200"/>
          <p14:tracePt t="65846" x="4667250" y="3111500"/>
          <p14:tracePt t="65862" x="4667250" y="3105150"/>
          <p14:tracePt t="66018" x="4667250" y="3111500"/>
          <p14:tracePt t="66028" x="4667250" y="3124200"/>
          <p14:tracePt t="66035" x="4667250" y="3143250"/>
          <p14:tracePt t="66044" x="4667250" y="3162300"/>
          <p14:tracePt t="66054" x="4667250" y="3181350"/>
          <p14:tracePt t="66071" x="4667250" y="3200400"/>
          <p14:tracePt t="66088" x="4660900" y="3238500"/>
          <p14:tracePt t="66104" x="4667250" y="3263900"/>
          <p14:tracePt t="66121" x="4667250" y="3282950"/>
          <p14:tracePt t="66138" x="4673600" y="3308350"/>
          <p14:tracePt t="66154" x="4673600" y="3327400"/>
          <p14:tracePt t="66171" x="4673600" y="3346450"/>
          <p14:tracePt t="66188" x="4673600" y="3371850"/>
          <p14:tracePt t="66204" x="4673600" y="3390900"/>
          <p14:tracePt t="66221" x="4673600" y="3409950"/>
          <p14:tracePt t="66222" x="4673600" y="3416300"/>
          <p14:tracePt t="66238" x="4673600" y="3429000"/>
          <p14:tracePt t="66254" x="4673600" y="3448050"/>
          <p14:tracePt t="66271" x="4673600" y="3460750"/>
          <p14:tracePt t="66288" x="4673600" y="3473450"/>
          <p14:tracePt t="66321" x="4673600" y="3479800"/>
          <p14:tracePt t="66543" x="4673600" y="3454400"/>
          <p14:tracePt t="66551" x="4679950" y="3429000"/>
          <p14:tracePt t="66561" x="4686300" y="3409950"/>
          <p14:tracePt t="66571" x="4705350" y="3378200"/>
          <p14:tracePt t="66588" x="4908550" y="3175000"/>
          <p14:tracePt t="66604" x="5251450" y="2946400"/>
          <p14:tracePt t="66621" x="5638800" y="2806700"/>
          <p14:tracePt t="66638" x="6051550" y="2628900"/>
          <p14:tracePt t="66654" x="6261100" y="2527300"/>
          <p14:tracePt t="66671" x="6350000" y="2495550"/>
          <p14:tracePt t="66688" x="6432550" y="2482850"/>
          <p14:tracePt t="66704" x="6515100" y="2482850"/>
          <p14:tracePt t="66721" x="6623050" y="2489200"/>
          <p14:tracePt t="66722" x="6686550" y="2501900"/>
          <p14:tracePt t="66738" x="6819900" y="2520950"/>
          <p14:tracePt t="66754" x="6972300" y="2540000"/>
          <p14:tracePt t="66773" x="7086600" y="2559050"/>
          <p14:tracePt t="66780" x="7118350" y="2571750"/>
          <p14:tracePt t="66795" x="7194550" y="2590800"/>
          <p14:tracePt t="66805" x="7226300" y="2603500"/>
          <p14:tracePt t="66822" x="7334250" y="2635250"/>
          <p14:tracePt t="66838" x="7518400" y="2698750"/>
          <p14:tracePt t="66854" x="7581900" y="2711450"/>
          <p14:tracePt t="66872" x="7607300" y="2724150"/>
          <p14:tracePt t="66904" x="7613650" y="2724150"/>
          <p14:tracePt t="66921" x="7632700" y="2794000"/>
          <p14:tracePt t="66939" x="7696200" y="2914650"/>
          <p14:tracePt t="66954" x="7772400" y="2984500"/>
          <p14:tracePt t="66957" x="7785100" y="2984500"/>
          <p14:tracePt t="66971" x="7797800" y="2984500"/>
          <p14:tracePt t="66989" x="7848600" y="2940050"/>
          <p14:tracePt t="67006" x="7880350" y="2882900"/>
          <p14:tracePt t="67021" x="7886700" y="2863850"/>
          <p14:tracePt t="67039" x="7886700" y="2857500"/>
          <p14:tracePt t="67072" x="7886700" y="2851150"/>
          <p14:tracePt t="67089" x="7874000" y="2832100"/>
          <p14:tracePt t="67105" x="7842250" y="2774950"/>
          <p14:tracePt t="67121" x="7816850" y="2717800"/>
          <p14:tracePt t="67138" x="7791450" y="2679700"/>
          <p14:tracePt t="67154" x="7772400" y="2660650"/>
          <p14:tracePt t="67173" x="7766050" y="2654300"/>
          <p14:tracePt t="67189" x="7759700" y="2641600"/>
          <p14:tracePt t="67205" x="7753350" y="2635250"/>
          <p14:tracePt t="67221" x="7747000" y="2635250"/>
          <p14:tracePt t="67238" x="7715250" y="2616200"/>
          <p14:tracePt t="67256" x="7689850" y="2603500"/>
          <p14:tracePt t="67273" x="7651750" y="2597150"/>
          <p14:tracePt t="67288" x="7613650" y="2578100"/>
          <p14:tracePt t="67304" x="7575550" y="2552700"/>
          <p14:tracePt t="67321" x="7543800" y="2540000"/>
          <p14:tracePt t="67339" x="7524750" y="2533650"/>
          <p14:tracePt t="67356" x="7512050" y="2527300"/>
          <p14:tracePt t="67372" x="7499350" y="2514600"/>
          <p14:tracePt t="67388" x="7493000" y="2514600"/>
          <p14:tracePt t="67404" x="7473950" y="2514600"/>
          <p14:tracePt t="67421" x="7454900" y="2514600"/>
          <p14:tracePt t="67437" x="7442200" y="2514600"/>
          <p14:tracePt t="67454" x="7435850" y="2514600"/>
          <p14:tracePt t="67490" x="7423150" y="2508250"/>
          <p14:tracePt t="67505" x="7416800" y="2508250"/>
          <p14:tracePt t="67521" x="7404100" y="2501900"/>
          <p14:tracePt t="67538" x="7391400" y="2495550"/>
          <p14:tracePt t="67554" x="7385050" y="2495550"/>
          <p14:tracePt t="67574" x="7372350" y="2495550"/>
          <p14:tracePt t="67591" x="7353300" y="2489200"/>
          <p14:tracePt t="67605" x="7327900" y="2482850"/>
          <p14:tracePt t="67621" x="7296150" y="2482850"/>
          <p14:tracePt t="67639" x="7270750" y="2476500"/>
          <p14:tracePt t="67647" x="7258050" y="2476500"/>
          <p14:tracePt t="67656" x="7245350" y="2476500"/>
          <p14:tracePt t="67671" x="7219950" y="2476500"/>
          <p14:tracePt t="67687" x="7200900" y="2470150"/>
          <p14:tracePt t="67706" x="7175500" y="2463800"/>
          <p14:tracePt t="67712" x="7156450" y="2457450"/>
          <p14:tracePt t="67725" x="7131050" y="2457450"/>
          <p14:tracePt t="67738" x="7099300" y="2451100"/>
          <p14:tracePt t="67754" x="7073900" y="2444750"/>
          <p14:tracePt t="67771" x="7042150" y="2438400"/>
          <p14:tracePt t="67787" x="7016750" y="2438400"/>
          <p14:tracePt t="67804" x="6985000" y="2438400"/>
          <p14:tracePt t="67821" x="6965950" y="2438400"/>
          <p14:tracePt t="67837" x="6953250" y="2438400"/>
          <p14:tracePt t="67856" x="6940550" y="2438400"/>
          <p14:tracePt t="67888" x="6934200" y="2438400"/>
          <p14:tracePt t="67904" x="6921500" y="2438400"/>
          <p14:tracePt t="67923" x="6915150" y="2438400"/>
          <p14:tracePt t="67938" x="6896100" y="2438400"/>
          <p14:tracePt t="67956" x="6864350" y="2438400"/>
          <p14:tracePt t="67967" x="6851650" y="2438400"/>
          <p14:tracePt t="67975" x="6845300" y="2438400"/>
          <p14:tracePt t="67989" x="6838950" y="2438400"/>
          <p14:tracePt t="68012" x="6832600" y="2438400"/>
          <p14:tracePt t="68021" x="6826250" y="2438400"/>
          <p14:tracePt t="68039" x="6819900" y="2438400"/>
          <p14:tracePt t="68056" x="6813550" y="2438400"/>
          <p14:tracePt t="68071" x="6800850" y="2438400"/>
          <p14:tracePt t="68072" x="6794500" y="2438400"/>
          <p14:tracePt t="68089" x="6788150" y="2438400"/>
          <p14:tracePt t="68105" x="6781800" y="2444750"/>
          <p14:tracePt t="68123" x="6775450" y="2444750"/>
          <p14:tracePt t="68138" x="6762750" y="2444750"/>
          <p14:tracePt t="68172" x="6756400" y="2451100"/>
          <p14:tracePt t="68190" x="6750050" y="2451100"/>
          <p14:tracePt t="68204" x="6743700" y="2451100"/>
          <p14:tracePt t="68221" x="6737350" y="2457450"/>
          <p14:tracePt t="68237" x="6731000" y="2470150"/>
          <p14:tracePt t="68254" x="6711950" y="2482850"/>
          <p14:tracePt t="68271" x="6699250" y="2495550"/>
          <p14:tracePt t="68287" x="6686550" y="2501900"/>
          <p14:tracePt t="68304" x="6686550" y="2508250"/>
          <p14:tracePt t="68321" x="6680200" y="2514600"/>
          <p14:tracePt t="68338" x="6673850" y="2527300"/>
          <p14:tracePt t="68339" x="6667500" y="2527300"/>
          <p14:tracePt t="68354" x="6661150" y="2540000"/>
          <p14:tracePt t="68371" x="6661150" y="2552700"/>
          <p14:tracePt t="68387" x="6654800" y="2565400"/>
          <p14:tracePt t="68404" x="6648450" y="2578100"/>
          <p14:tracePt t="68421" x="6648450" y="2590800"/>
          <p14:tracePt t="68437" x="6642100" y="2597150"/>
          <p14:tracePt t="68454" x="6642100" y="2609850"/>
          <p14:tracePt t="68471" x="6642100" y="2616200"/>
          <p14:tracePt t="68474" x="6642100" y="2628900"/>
          <p14:tracePt t="68488" x="6642100" y="2635250"/>
          <p14:tracePt t="68504" x="6642100" y="2660650"/>
          <p14:tracePt t="68521" x="6642100" y="2686050"/>
          <p14:tracePt t="68538" x="6654800" y="2711450"/>
          <p14:tracePt t="68554" x="6667500" y="2724150"/>
          <p14:tracePt t="68571" x="6686550" y="2743200"/>
          <p14:tracePt t="68588" x="6705600" y="2755900"/>
          <p14:tracePt t="68588" x="6718300" y="2762250"/>
          <p14:tracePt t="68604" x="6737350" y="2774950"/>
          <p14:tracePt t="68621" x="6743700" y="2774950"/>
          <p14:tracePt t="68638" x="6756400" y="2774950"/>
          <p14:tracePt t="68654" x="6781800" y="2774950"/>
          <p14:tracePt t="68671" x="6800850" y="2781300"/>
          <p14:tracePt t="68688" x="6826250" y="2787650"/>
          <p14:tracePt t="68704" x="6877050" y="2794000"/>
          <p14:tracePt t="68706" x="6908800" y="2800350"/>
          <p14:tracePt t="68721" x="6927850" y="2800350"/>
          <p14:tracePt t="68738" x="6978650" y="2806700"/>
          <p14:tracePt t="68754" x="6985000" y="2806700"/>
          <p14:tracePt t="68771" x="6997700" y="2806700"/>
          <p14:tracePt t="68787" x="7010400" y="2806700"/>
          <p14:tracePt t="68804" x="7035800" y="2806700"/>
          <p14:tracePt t="68821" x="7054850" y="2813050"/>
          <p14:tracePt t="68838" x="7092950" y="2825750"/>
          <p14:tracePt t="68854" x="7137400" y="2825750"/>
          <p14:tracePt t="68871" x="7150100" y="2825750"/>
          <p14:tracePt t="68888" x="7175500" y="2825750"/>
          <p14:tracePt t="68904" x="7188200" y="2825750"/>
          <p14:tracePt t="68921" x="7219950" y="2825750"/>
          <p14:tracePt t="68937" x="7239000" y="2832100"/>
          <p14:tracePt t="68954" x="7264400" y="2832100"/>
          <p14:tracePt t="68956" x="7270750" y="2832100"/>
          <p14:tracePt t="68971" x="7277100" y="2838450"/>
          <p14:tracePt t="69004" x="7296150" y="2838450"/>
          <p14:tracePt t="69021" x="7302500" y="2838450"/>
          <p14:tracePt t="69038" x="7321550" y="2838450"/>
          <p14:tracePt t="69054" x="7327900" y="2838450"/>
          <p14:tracePt t="69071" x="7334250" y="2838450"/>
          <p14:tracePt t="69072" x="7340600" y="2838450"/>
          <p14:tracePt t="69104" x="7346950" y="2838450"/>
          <p14:tracePt t="69121" x="7353300" y="2838450"/>
          <p14:tracePt t="69137" x="7366000" y="2838450"/>
          <p14:tracePt t="69154" x="7378700" y="2832100"/>
          <p14:tracePt t="69171" x="7391400" y="2825750"/>
          <p14:tracePt t="69187" x="7410450" y="2825750"/>
          <p14:tracePt t="69204" x="7423150" y="2819400"/>
          <p14:tracePt t="69221" x="7435850" y="2819400"/>
          <p14:tracePt t="69238" x="7448550" y="2813050"/>
          <p14:tracePt t="69254" x="7467600" y="2800350"/>
          <p14:tracePt t="69271" x="7473950" y="2787650"/>
          <p14:tracePt t="69287" x="7486650" y="2781300"/>
          <p14:tracePt t="69304" x="7493000" y="2762250"/>
          <p14:tracePt t="69321" x="7499350" y="2755900"/>
          <p14:tracePt t="69338" x="7499350" y="2743200"/>
          <p14:tracePt t="69354" x="7505700" y="2736850"/>
          <p14:tracePt t="69371" x="7505700" y="2724150"/>
          <p14:tracePt t="69387" x="7512050" y="2717800"/>
          <p14:tracePt t="69404" x="7512050" y="2698750"/>
          <p14:tracePt t="69421" x="7512050" y="2679700"/>
          <p14:tracePt t="69437" x="7512050" y="2667000"/>
          <p14:tracePt t="69454" x="7512050" y="2660650"/>
          <p14:tracePt t="69471" x="7512050" y="2654300"/>
          <p14:tracePt t="69487" x="7512050" y="2641600"/>
          <p14:tracePt t="69504" x="7512050" y="2635250"/>
          <p14:tracePt t="69521" x="7512050" y="2616200"/>
          <p14:tracePt t="69538" x="7512050" y="2603500"/>
          <p14:tracePt t="69554" x="7505700" y="2597150"/>
          <p14:tracePt t="69571" x="7499350" y="2584450"/>
          <p14:tracePt t="69604" x="7480300" y="2565400"/>
          <p14:tracePt t="69621" x="7473950" y="2559050"/>
          <p14:tracePt t="69637" x="7473950" y="2552700"/>
          <p14:tracePt t="69654" x="7467600" y="2552700"/>
          <p14:tracePt t="69671" x="7467600" y="2546350"/>
          <p14:tracePt t="69687" x="7461250" y="2540000"/>
          <p14:tracePt t="69704" x="7454900" y="2540000"/>
          <p14:tracePt t="69721" x="7448550" y="2533650"/>
          <p14:tracePt t="69737" x="7442200" y="2520950"/>
          <p14:tracePt t="69754" x="7435850" y="2514600"/>
          <p14:tracePt t="69771" x="7429500" y="2508250"/>
          <p14:tracePt t="69804" x="7429500" y="2501900"/>
          <p14:tracePt t="69854" x="7429500" y="2495550"/>
          <p14:tracePt t="69870" x="7423150" y="2489200"/>
          <p14:tracePt t="69894" x="7416800" y="2489200"/>
          <p14:tracePt t="69916" x="7410450" y="2489200"/>
          <p14:tracePt t="69927" x="7404100" y="2489200"/>
          <p14:tracePt t="69943" x="7397750" y="2489200"/>
          <p14:tracePt t="69948" x="7385050" y="2489200"/>
          <p14:tracePt t="69956" x="7372350" y="2489200"/>
          <p14:tracePt t="69971" x="7359650" y="2489200"/>
          <p14:tracePt t="69987" x="7296150" y="2489200"/>
          <p14:tracePt t="70004" x="7277100" y="2482850"/>
          <p14:tracePt t="70021" x="7258050" y="2482850"/>
          <p14:tracePt t="70037" x="7245350" y="2482850"/>
          <p14:tracePt t="70054" x="7232650" y="2482850"/>
          <p14:tracePt t="70071" x="7226300" y="2476500"/>
          <p14:tracePt t="70088" x="7213600" y="2476500"/>
          <p14:tracePt t="70104" x="7181850" y="2476500"/>
          <p14:tracePt t="70121" x="7162800" y="2476500"/>
          <p14:tracePt t="70137" x="7131050" y="2476500"/>
          <p14:tracePt t="70154" x="7105650" y="2476500"/>
          <p14:tracePt t="70171" x="7086600" y="2476500"/>
          <p14:tracePt t="70187" x="7061200" y="2476500"/>
          <p14:tracePt t="70204" x="7035800" y="2476500"/>
          <p14:tracePt t="70221" x="7010400" y="2476500"/>
          <p14:tracePt t="70222" x="6997700" y="2476500"/>
          <p14:tracePt t="70237" x="6965950" y="2476500"/>
          <p14:tracePt t="70254" x="6946900" y="2476500"/>
          <p14:tracePt t="70271" x="6921500" y="2476500"/>
          <p14:tracePt t="70287" x="6896100" y="2476500"/>
          <p14:tracePt t="70304" x="6883400" y="2470150"/>
          <p14:tracePt t="70321" x="6864350" y="2470150"/>
          <p14:tracePt t="70337" x="6858000" y="2470150"/>
          <p14:tracePt t="70354" x="6845300" y="2470150"/>
          <p14:tracePt t="70371" x="6838950" y="2470150"/>
          <p14:tracePt t="70387" x="6826250" y="2470150"/>
          <p14:tracePt t="70404" x="6807200" y="2470150"/>
          <p14:tracePt t="70421" x="6800850" y="2470150"/>
          <p14:tracePt t="70437" x="6794500" y="2470150"/>
          <p14:tracePt t="70471" x="6788150" y="2470150"/>
          <p14:tracePt t="70534" x="6781800" y="2470150"/>
          <p14:tracePt t="70574" x="6775450" y="2470150"/>
          <p14:tracePt t="70596" x="6769100" y="2470150"/>
          <p14:tracePt t="70650" x="6762750" y="2470150"/>
          <p14:tracePt t="70660" x="6762750" y="2476500"/>
          <p14:tracePt t="70677" x="6756400" y="2476500"/>
          <p14:tracePt t="70682" x="6750050" y="2482850"/>
          <p14:tracePt t="70692" x="6743700" y="2482850"/>
          <p14:tracePt t="70704" x="6743700" y="2489200"/>
          <p14:tracePt t="70721" x="6737350" y="2495550"/>
          <p14:tracePt t="70737" x="6724650" y="2501900"/>
          <p14:tracePt t="70754" x="6724650" y="2508250"/>
          <p14:tracePt t="70771" x="6718300" y="2508250"/>
          <p14:tracePt t="70787" x="6705600" y="2527300"/>
          <p14:tracePt t="70804" x="6705600" y="2552700"/>
          <p14:tracePt t="70821" x="6692900" y="2571750"/>
          <p14:tracePt t="70837" x="6692900" y="2590800"/>
          <p14:tracePt t="70854" x="6680200" y="2603500"/>
          <p14:tracePt t="70871" x="6680200" y="2616200"/>
          <p14:tracePt t="70887" x="6680200" y="2628900"/>
          <p14:tracePt t="70904" x="6680200" y="2641600"/>
          <p14:tracePt t="70921" x="6680200" y="2660650"/>
          <p14:tracePt t="70937" x="6680200" y="2686050"/>
          <p14:tracePt t="70954" x="6692900" y="2705100"/>
          <p14:tracePt t="70956" x="6705600" y="2717800"/>
          <p14:tracePt t="70971" x="6711950" y="2730500"/>
          <p14:tracePt t="70987" x="6724650" y="2743200"/>
          <p14:tracePt t="71004" x="6743700" y="2743200"/>
          <p14:tracePt t="71021" x="6756400" y="2743200"/>
          <p14:tracePt t="71037" x="6781800" y="2736850"/>
          <p14:tracePt t="71054" x="6800850" y="2730500"/>
          <p14:tracePt t="71071" x="6819900" y="2730500"/>
          <p14:tracePt t="71276" x="6826250" y="2730500"/>
          <p14:tracePt t="71294" x="6838950" y="2730500"/>
          <p14:tracePt t="71311" x="6845300" y="2730500"/>
          <p14:tracePt t="71323" x="6858000" y="2730500"/>
          <p14:tracePt t="71330" x="6864350" y="2730500"/>
          <p14:tracePt t="71339" x="6877050" y="2730500"/>
          <p14:tracePt t="71354" x="6915150" y="2730500"/>
          <p14:tracePt t="71371" x="6972300" y="2730500"/>
          <p14:tracePt t="71387" x="7042150" y="2730500"/>
          <p14:tracePt t="71404" x="7105650" y="2730500"/>
          <p14:tracePt t="71421" x="7143750" y="2730500"/>
          <p14:tracePt t="71437" x="7169150" y="2730500"/>
          <p14:tracePt t="71454" x="7175500" y="2736850"/>
          <p14:tracePt t="71487" x="7181850" y="2736850"/>
          <p14:tracePt t="71519" x="7194550" y="2736850"/>
          <p14:tracePt t="71527" x="7200900" y="2736850"/>
          <p14:tracePt t="71537" x="7213600" y="2736850"/>
          <p14:tracePt t="71554" x="7226300" y="2743200"/>
          <p14:tracePt t="71571" x="7251700" y="2743200"/>
          <p14:tracePt t="71571" x="7258050" y="2743200"/>
          <p14:tracePt t="71587" x="7270750" y="2743200"/>
          <p14:tracePt t="71604" x="7315200" y="2743200"/>
          <p14:tracePt t="71621" x="7346950" y="2749550"/>
          <p14:tracePt t="71637" x="7366000" y="2749550"/>
          <p14:tracePt t="71654" x="7391400" y="2749550"/>
          <p14:tracePt t="71670" x="7397750" y="2755900"/>
          <p14:tracePt t="71687" x="7404100" y="2755900"/>
          <p14:tracePt t="71704" x="7410450" y="2755900"/>
          <p14:tracePt t="71721" x="7416800" y="2755900"/>
          <p14:tracePt t="71816" x="7423150" y="2755900"/>
          <p14:tracePt t="72488" x="7315200" y="2774950"/>
          <p14:tracePt t="72494" x="7073900" y="2832100"/>
          <p14:tracePt t="72504" x="6819900" y="2876550"/>
          <p14:tracePt t="72520" x="6534150" y="2908300"/>
          <p14:tracePt t="72537" x="6400800" y="2908300"/>
          <p14:tracePt t="72554" x="6254750" y="2908300"/>
          <p14:tracePt t="72571" x="6032500" y="2908300"/>
          <p14:tracePt t="72587" x="5848350" y="2908300"/>
          <p14:tracePt t="72604" x="5683250" y="2914650"/>
          <p14:tracePt t="72620" x="5632450" y="2914650"/>
          <p14:tracePt t="72637" x="5594350" y="2914650"/>
          <p14:tracePt t="72654" x="5575300" y="2914650"/>
          <p14:tracePt t="72670" x="5562600" y="2914650"/>
          <p14:tracePt t="72687" x="5530850" y="2914650"/>
          <p14:tracePt t="72704" x="5492750" y="2914650"/>
          <p14:tracePt t="72721" x="5441950" y="2914650"/>
          <p14:tracePt t="72722" x="5410200" y="2914650"/>
          <p14:tracePt t="72737" x="5321300" y="2921000"/>
          <p14:tracePt t="72754" x="5226050" y="2921000"/>
          <p14:tracePt t="72770" x="5143500" y="2921000"/>
          <p14:tracePt t="72787" x="5086350" y="2927350"/>
          <p14:tracePt t="72804" x="5041900" y="2940050"/>
          <p14:tracePt t="72821" x="4997450" y="2959100"/>
          <p14:tracePt t="72837" x="4940300" y="2978150"/>
          <p14:tracePt t="72838" x="4914900" y="2990850"/>
          <p14:tracePt t="72854" x="4889500" y="2997200"/>
          <p14:tracePt t="72870" x="4870450" y="3003550"/>
          <p14:tracePt t="72887" x="4864100" y="3003550"/>
          <p14:tracePt t="73067" x="4857750" y="3003550"/>
          <p14:tracePt t="73073" x="4838700" y="3003550"/>
          <p14:tracePt t="73080" x="4819650" y="3003550"/>
          <p14:tracePt t="73089" x="4800600" y="3003550"/>
          <p14:tracePt t="73104" x="4787900" y="3003550"/>
          <p14:tracePt t="73120" x="4768850" y="2997200"/>
          <p14:tracePt t="73137" x="4743450" y="2997200"/>
          <p14:tracePt t="73154" x="4730750" y="2997200"/>
          <p14:tracePt t="73170" x="4724400" y="2997200"/>
          <p14:tracePt t="73187" x="4718050" y="2997200"/>
          <p14:tracePt t="73206" x="4711700" y="2997200"/>
          <p14:tracePt t="73221" x="4699000" y="2990850"/>
          <p14:tracePt t="73237" x="4660900" y="2984500"/>
          <p14:tracePt t="73254" x="4635500" y="2984500"/>
          <p14:tracePt t="73270" x="4610100" y="2984500"/>
          <p14:tracePt t="73287" x="4597400" y="2984500"/>
          <p14:tracePt t="73320" x="4591050" y="2984500"/>
          <p14:tracePt t="73354" x="4584700" y="2984500"/>
          <p14:tracePt t="73387" x="4565650" y="2984500"/>
          <p14:tracePt t="73404" x="4527550" y="2984500"/>
          <p14:tracePt t="73420" x="4489450" y="2984500"/>
          <p14:tracePt t="73437" x="4457700" y="2984500"/>
          <p14:tracePt t="73454" x="4438650" y="2984500"/>
          <p14:tracePt t="73470" x="4432300" y="2984500"/>
          <p14:tracePt t="73471" x="4425950" y="2978150"/>
          <p14:tracePt t="73487" x="4419600" y="2978150"/>
          <p14:tracePt t="73520" x="4413250" y="2978150"/>
          <p14:tracePt t="73537" x="4394200" y="2978150"/>
          <p14:tracePt t="73554" x="4381500" y="2978150"/>
          <p14:tracePt t="73587" x="4368800" y="2978150"/>
          <p14:tracePt t="73604" x="4343400" y="2978150"/>
          <p14:tracePt t="73620" x="4324350" y="2984500"/>
          <p14:tracePt t="73637" x="4298950" y="2984500"/>
          <p14:tracePt t="73670" x="4298950" y="2990850"/>
          <p14:tracePt t="73725" x="4292600" y="2990850"/>
          <p14:tracePt t="73740" x="4292600" y="2997200"/>
          <p14:tracePt t="73746" x="4286250" y="3003550"/>
          <p14:tracePt t="73754" x="4286250" y="3009900"/>
          <p14:tracePt t="73770" x="4286250" y="3035300"/>
          <p14:tracePt t="73787" x="4279900" y="3041650"/>
          <p14:tracePt t="73804" x="4279900" y="3060700"/>
          <p14:tracePt t="73820" x="4279900" y="3079750"/>
          <p14:tracePt t="73837" x="4279900" y="3098800"/>
          <p14:tracePt t="73854" x="4279900" y="3136900"/>
          <p14:tracePt t="73870" x="4279900" y="3149600"/>
          <p14:tracePt t="73887" x="4279900" y="3162300"/>
          <p14:tracePt t="73904" x="4279900" y="3168650"/>
          <p14:tracePt t="73937" x="4279900" y="3175000"/>
          <p14:tracePt t="73953" x="4286250" y="3175000"/>
          <p14:tracePt t="73987" x="4292600" y="3181350"/>
          <p14:tracePt t="74004" x="4298950" y="3181350"/>
          <p14:tracePt t="74020" x="4305300" y="3187700"/>
          <p14:tracePt t="74037" x="4311650" y="3194050"/>
          <p14:tracePt t="74054" x="4318000" y="3194050"/>
          <p14:tracePt t="74070" x="4318000" y="3200400"/>
          <p14:tracePt t="74104" x="4324350" y="3200400"/>
          <p14:tracePt t="74137" x="4330700" y="3200400"/>
          <p14:tracePt t="74154" x="4356100" y="3206750"/>
          <p14:tracePt t="74170" x="4425950" y="3206750"/>
          <p14:tracePt t="74187" x="4508500" y="3213100"/>
          <p14:tracePt t="74204" x="4622800" y="3213100"/>
          <p14:tracePt t="74220" x="4699000" y="3213100"/>
          <p14:tracePt t="74237" x="4749800" y="3213100"/>
          <p14:tracePt t="74254" x="4768850" y="3213100"/>
          <p14:tracePt t="74270" x="4775200" y="3213100"/>
          <p14:tracePt t="74287" x="4787900" y="3219450"/>
          <p14:tracePt t="74304" x="4800600" y="3219450"/>
          <p14:tracePt t="74320" x="4819650" y="3225800"/>
          <p14:tracePt t="74322" x="4832350" y="3225800"/>
          <p14:tracePt t="74354" x="4857750" y="3225800"/>
          <p14:tracePt t="74370" x="4876800" y="3232150"/>
          <p14:tracePt t="74387" x="4902200" y="3238500"/>
          <p14:tracePt t="74404" x="4927600" y="3238500"/>
          <p14:tracePt t="74420" x="4946650" y="3238500"/>
          <p14:tracePt t="74437" x="4953000" y="3244850"/>
          <p14:tracePt t="74441" x="4959350" y="3244850"/>
          <p14:tracePt t="74470" x="4972050" y="3244850"/>
          <p14:tracePt t="74487" x="4991100" y="3244850"/>
          <p14:tracePt t="74504" x="4997450" y="3244850"/>
          <p14:tracePt t="74537" x="5003800" y="3244850"/>
          <p14:tracePt t="74570" x="5016500" y="3244850"/>
          <p14:tracePt t="74587" x="5035550" y="3244850"/>
          <p14:tracePt t="74604" x="5048250" y="3238500"/>
          <p14:tracePt t="74620" x="5054600" y="3238500"/>
          <p14:tracePt t="74637" x="5054600" y="3232150"/>
          <p14:tracePt t="74653" x="5054600" y="3225800"/>
          <p14:tracePt t="74670" x="5054600" y="3219450"/>
          <p14:tracePt t="74687" x="5054600" y="3200400"/>
          <p14:tracePt t="74704" x="5048250" y="3181350"/>
          <p14:tracePt t="74720" x="5035550" y="3162300"/>
          <p14:tracePt t="74737" x="5022850" y="3136900"/>
          <p14:tracePt t="74754" x="5016500" y="3130550"/>
          <p14:tracePt t="74770" x="5016500" y="3117850"/>
          <p14:tracePt t="74787" x="5016500" y="3111500"/>
          <p14:tracePt t="74804" x="5010150" y="3098800"/>
          <p14:tracePt t="74820" x="5003800" y="3079750"/>
          <p14:tracePt t="74837" x="5003800" y="3073400"/>
          <p14:tracePt t="74854" x="4997450" y="3067050"/>
          <p14:tracePt t="74894" x="4997450" y="3060700"/>
          <p14:tracePt t="74910" x="4997450" y="3054350"/>
          <p14:tracePt t="75175" x="4984750" y="3048000"/>
          <p14:tracePt t="75184" x="4965700" y="3041650"/>
          <p14:tracePt t="75193" x="4953000" y="3041650"/>
          <p14:tracePt t="75204" x="4933950" y="3041650"/>
          <p14:tracePt t="75220" x="4895850" y="3041650"/>
          <p14:tracePt t="75237" x="4832350" y="3041650"/>
          <p14:tracePt t="75253" x="4800600" y="3035300"/>
          <p14:tracePt t="75270" x="4768850" y="3035300"/>
          <p14:tracePt t="75287" x="4737100" y="3035300"/>
          <p14:tracePt t="75303" x="4705350" y="3028950"/>
          <p14:tracePt t="75320" x="4686300" y="3028950"/>
          <p14:tracePt t="75337" x="4673600" y="3028950"/>
          <p14:tracePt t="75353" x="4667250" y="3028950"/>
          <p14:tracePt t="75621" x="4660900" y="3028950"/>
          <p14:tracePt t="75629" x="4648200" y="3028950"/>
          <p14:tracePt t="75637" x="4629150" y="3028950"/>
          <p14:tracePt t="75654" x="4597400" y="3028950"/>
          <p14:tracePt t="75670" x="4565650" y="3028950"/>
          <p14:tracePt t="75687" x="4533900" y="3028950"/>
          <p14:tracePt t="75704" x="4502150" y="3022600"/>
          <p14:tracePt t="75720" x="4464050" y="3022600"/>
          <p14:tracePt t="75737" x="4432300" y="3022600"/>
          <p14:tracePt t="75738" x="4419600" y="3022600"/>
          <p14:tracePt t="75753" x="4394200" y="3041650"/>
          <p14:tracePt t="75770" x="4375150" y="3060700"/>
          <p14:tracePt t="75787" x="4343400" y="3098800"/>
          <p14:tracePt t="75803" x="4324350" y="3130550"/>
          <p14:tracePt t="75820" x="4305300" y="3162300"/>
          <p14:tracePt t="75837" x="4298950" y="3213100"/>
          <p14:tracePt t="75838" x="4298950" y="3232150"/>
          <p14:tracePt t="75854" x="4298950" y="3251200"/>
          <p14:tracePt t="75855" x="4298950" y="3276600"/>
          <p14:tracePt t="75870" x="4298950" y="3314700"/>
          <p14:tracePt t="75887" x="4298950" y="3352800"/>
          <p14:tracePt t="75904" x="4311650" y="3397250"/>
          <p14:tracePt t="75920" x="4330700" y="3441700"/>
          <p14:tracePt t="75937" x="4343400" y="3460750"/>
          <p14:tracePt t="75954" x="4362450" y="3486150"/>
          <p14:tracePt t="75961" x="4375150" y="3498850"/>
          <p14:tracePt t="75970" x="4394200" y="3505200"/>
          <p14:tracePt t="75987" x="4445000" y="3530600"/>
          <p14:tracePt t="76004" x="4546600" y="3562350"/>
          <p14:tracePt t="76020" x="4629150" y="3568700"/>
          <p14:tracePt t="76037" x="4699000" y="3568700"/>
          <p14:tracePt t="76053" x="4743450" y="3568700"/>
          <p14:tracePt t="76070" x="4781550" y="3568700"/>
          <p14:tracePt t="76087" x="4787900" y="3568700"/>
          <p14:tracePt t="76104" x="4800600" y="3568700"/>
          <p14:tracePt t="76105" x="4806950" y="3568700"/>
          <p14:tracePt t="76120" x="4845050" y="3568700"/>
          <p14:tracePt t="76137" x="4889500" y="3536950"/>
          <p14:tracePt t="76153" x="4940300" y="3486150"/>
          <p14:tracePt t="76170" x="4991100" y="3409950"/>
          <p14:tracePt t="76187" x="5022850" y="3352800"/>
          <p14:tracePt t="76203" x="5035550" y="3321050"/>
          <p14:tracePt t="76220" x="5041900" y="3302000"/>
          <p14:tracePt t="76222" x="5041900" y="3282950"/>
          <p14:tracePt t="76237" x="5041900" y="3257550"/>
          <p14:tracePt t="76253" x="4972050" y="3124200"/>
          <p14:tracePt t="76270" x="4914900" y="3048000"/>
          <p14:tracePt t="76287" x="4895850" y="3035300"/>
          <p14:tracePt t="76303" x="4883150" y="3016250"/>
          <p14:tracePt t="76320" x="4870450" y="3016250"/>
          <p14:tracePt t="76353" x="4864100" y="3016250"/>
          <p14:tracePt t="76370" x="4851400" y="3016250"/>
          <p14:tracePt t="76387" x="4832350" y="3016250"/>
          <p14:tracePt t="76403" x="4813300" y="3016250"/>
          <p14:tracePt t="76420" x="4768850" y="3016250"/>
          <p14:tracePt t="76437" x="4705350" y="3035300"/>
          <p14:tracePt t="76454" x="4629150" y="3067050"/>
          <p14:tracePt t="76470" x="4597400" y="3086100"/>
          <p14:tracePt t="76487" x="4578350" y="3105150"/>
          <p14:tracePt t="76503" x="4559300" y="3136900"/>
          <p14:tracePt t="76520" x="4546600" y="3162300"/>
          <p14:tracePt t="76537" x="4546600" y="3194050"/>
          <p14:tracePt t="76553" x="4533900" y="3225800"/>
          <p14:tracePt t="76570" x="4533900" y="3251200"/>
          <p14:tracePt t="76587" x="4533900" y="3282950"/>
          <p14:tracePt t="76603" x="4546600" y="3314700"/>
          <p14:tracePt t="76620" x="4578350" y="3365500"/>
          <p14:tracePt t="76637" x="4616450" y="3409950"/>
          <p14:tracePt t="76654" x="4667250" y="3448050"/>
          <p14:tracePt t="76670" x="4692650" y="3467100"/>
          <p14:tracePt t="76687" x="4718050" y="3479800"/>
          <p14:tracePt t="76704" x="4724400" y="3479800"/>
          <p14:tracePt t="76720" x="4743450" y="3492500"/>
          <p14:tracePt t="76737" x="4794250" y="3498850"/>
          <p14:tracePt t="76753" x="4832350" y="3498850"/>
          <p14:tracePt t="76770" x="4845050" y="3486150"/>
          <p14:tracePt t="76787" x="4864100" y="3454400"/>
          <p14:tracePt t="76803" x="4876800" y="3409950"/>
          <p14:tracePt t="76820" x="4876800" y="3352800"/>
          <p14:tracePt t="76822" x="4876800" y="3333750"/>
          <p14:tracePt t="76837" x="4876800" y="3314700"/>
          <p14:tracePt t="76839" x="4857750" y="3276600"/>
          <p14:tracePt t="76854" x="4826000" y="3244850"/>
          <p14:tracePt t="76870" x="4787900" y="3194050"/>
          <p14:tracePt t="76887" x="4762500" y="3168650"/>
          <p14:tracePt t="76903" x="4724400" y="3136900"/>
          <p14:tracePt t="76920" x="4711700" y="3136900"/>
          <p14:tracePt t="76937" x="4699000" y="3124200"/>
          <p14:tracePt t="76953" x="4692650" y="3124200"/>
          <p14:tracePt t="76961" x="4686300" y="3124200"/>
          <p14:tracePt t="77042" x="4686300" y="3130550"/>
          <p14:tracePt t="77050" x="4679950" y="3136900"/>
          <p14:tracePt t="77060" x="4673600" y="3143250"/>
          <p14:tracePt t="77182" x="4679950" y="3136900"/>
          <p14:tracePt t="77198" x="4686300" y="3130550"/>
          <p14:tracePt t="77214" x="4686300" y="3117850"/>
          <p14:tracePt t="77222" x="4699000" y="3117850"/>
          <p14:tracePt t="77237" x="4699000" y="3111500"/>
          <p14:tracePt t="77254" x="4711700" y="3098800"/>
          <p14:tracePt t="77270" x="4718050" y="3092450"/>
          <p14:tracePt t="77287" x="4724400" y="3086100"/>
          <p14:tracePt t="77303" x="4737100" y="3079750"/>
          <p14:tracePt t="77320" x="4749800" y="3067050"/>
          <p14:tracePt t="77337" x="4756150" y="3060700"/>
          <p14:tracePt t="77353" x="4768850" y="3054350"/>
          <p14:tracePt t="77370" x="4775200" y="3048000"/>
          <p14:tracePt t="77387" x="4787900" y="3041650"/>
          <p14:tracePt t="77403" x="4794250" y="3035300"/>
          <p14:tracePt t="77420" x="4800600" y="3028950"/>
          <p14:tracePt t="77437" x="4813300" y="3028950"/>
          <p14:tracePt t="77453" x="4819650" y="3022600"/>
          <p14:tracePt t="77470" x="4832350" y="3016250"/>
          <p14:tracePt t="77487" x="4838700" y="3016250"/>
          <p14:tracePt t="77503" x="4851400" y="3009900"/>
          <p14:tracePt t="77520" x="4857750" y="3009900"/>
          <p14:tracePt t="77537" x="4864100" y="3009900"/>
          <p14:tracePt t="77553" x="4876800" y="3003550"/>
          <p14:tracePt t="77570" x="4883150" y="3003550"/>
          <p14:tracePt t="77586" x="4889500" y="3003550"/>
          <p14:tracePt t="77603" x="4908550" y="2997200"/>
          <p14:tracePt t="77604" x="4914900" y="2997200"/>
          <p14:tracePt t="77620" x="4927600" y="2997200"/>
          <p14:tracePt t="77637" x="4953000" y="2990850"/>
          <p14:tracePt t="77654" x="4965700" y="2990850"/>
          <p14:tracePt t="77670" x="4972050" y="2984500"/>
          <p14:tracePt t="77687" x="4984750" y="2984500"/>
          <p14:tracePt t="77703" x="4991100" y="2984500"/>
          <p14:tracePt t="77720" x="5022850" y="2984500"/>
          <p14:tracePt t="77737" x="5067300" y="2984500"/>
          <p14:tracePt t="77753" x="5086350" y="2984500"/>
          <p14:tracePt t="77770" x="5099050" y="2984500"/>
          <p14:tracePt t="77787" x="5124450" y="2984500"/>
          <p14:tracePt t="77803" x="5143500" y="2984500"/>
          <p14:tracePt t="77820" x="5162550" y="2984500"/>
          <p14:tracePt t="77837" x="5194300" y="2984500"/>
          <p14:tracePt t="77853" x="5232400" y="2984500"/>
          <p14:tracePt t="77854" x="5245100" y="2984500"/>
          <p14:tracePt t="77870" x="5264150" y="2984500"/>
          <p14:tracePt t="77887" x="5314950" y="2984500"/>
          <p14:tracePt t="77903" x="5340350" y="2984500"/>
          <p14:tracePt t="77920" x="5410200" y="3003550"/>
          <p14:tracePt t="77937" x="5480050" y="3028950"/>
          <p14:tracePt t="77953" x="5530850" y="3048000"/>
          <p14:tracePt t="77961" x="5556250" y="3060700"/>
          <p14:tracePt t="77970" x="5581650" y="3067050"/>
          <p14:tracePt t="77987" x="5657850" y="3098800"/>
          <p14:tracePt t="78003" x="5816600" y="3143250"/>
          <p14:tracePt t="78020" x="5924550" y="3175000"/>
          <p14:tracePt t="78037" x="5975350" y="3187700"/>
          <p14:tracePt t="78053" x="6019800" y="3194050"/>
          <p14:tracePt t="78070" x="6045200" y="3206750"/>
          <p14:tracePt t="78087" x="6096000" y="3232150"/>
          <p14:tracePt t="78088" x="6127750" y="3244850"/>
          <p14:tracePt t="78103" x="6153150" y="3257550"/>
          <p14:tracePt t="78120" x="6216650" y="3289300"/>
          <p14:tracePt t="78137" x="6229350" y="3295650"/>
          <p14:tracePt t="78153" x="6235700" y="3302000"/>
          <p14:tracePt t="78187" x="6242050" y="3302000"/>
          <p14:tracePt t="78203" x="6242050" y="3308350"/>
          <p14:tracePt t="78220" x="6254750" y="3314700"/>
          <p14:tracePt t="78237" x="6254750" y="3321050"/>
          <p14:tracePt t="79573" x="6261100" y="3321050"/>
          <p14:tracePt t="79580" x="6273800" y="3321050"/>
          <p14:tracePt t="79589" x="6286500" y="3321050"/>
          <p14:tracePt t="79612" x="6292850" y="3321050"/>
          <p14:tracePt t="79620" x="6299200" y="3321050"/>
          <p14:tracePt t="79636" x="6407150" y="3321050"/>
          <p14:tracePt t="79653" x="6642100" y="3321050"/>
          <p14:tracePt t="79670" x="6978650" y="3333750"/>
          <p14:tracePt t="79687" x="7258050" y="3340100"/>
          <p14:tracePt t="79703" x="7505700" y="3346450"/>
          <p14:tracePt t="79720" x="7727950" y="3365500"/>
          <p14:tracePt t="79737" x="7931150" y="3371850"/>
          <p14:tracePt t="79739" x="7988300" y="3378200"/>
          <p14:tracePt t="79753" x="8064500" y="3384550"/>
          <p14:tracePt t="79770" x="8089900" y="3390900"/>
          <p14:tracePt t="79786" x="8102600" y="3397250"/>
          <p14:tracePt t="79803" x="8102600" y="3403600"/>
          <p14:tracePt t="79840" x="8108950" y="3403600"/>
          <p14:tracePt t="79853" x="8121650" y="3403600"/>
          <p14:tracePt t="79870" x="8147050" y="3403600"/>
          <p14:tracePt t="79903" x="8153400" y="3397250"/>
          <p14:tracePt t="79994" x="8159750" y="3397250"/>
          <p14:tracePt t="80003" x="8166100" y="3390900"/>
          <p14:tracePt t="80010" x="8166100" y="3384550"/>
          <p14:tracePt t="80020" x="8166100" y="3371850"/>
          <p14:tracePt t="80036" x="8166100" y="3333750"/>
          <p14:tracePt t="80053" x="8166100" y="3289300"/>
          <p14:tracePt t="80070" x="8153400" y="3257550"/>
          <p14:tracePt t="80087" x="8134350" y="3232150"/>
          <p14:tracePt t="80103" x="8108950" y="3206750"/>
          <p14:tracePt t="80105" x="8096250" y="3200400"/>
          <p14:tracePt t="80120" x="8077200" y="3187700"/>
          <p14:tracePt t="80137" x="8051800" y="3175000"/>
          <p14:tracePt t="80153" x="8026400" y="3168650"/>
          <p14:tracePt t="80170" x="8001000" y="3162300"/>
          <p14:tracePt t="80186" x="7988300" y="3155950"/>
          <p14:tracePt t="80203" x="7988300" y="3149600"/>
          <p14:tracePt t="80220" x="7969250" y="3149600"/>
          <p14:tracePt t="80237" x="7937500" y="3136900"/>
          <p14:tracePt t="80238" x="7918450" y="3130550"/>
          <p14:tracePt t="80253" x="7880350" y="3130550"/>
          <p14:tracePt t="80270" x="7861300" y="3130550"/>
          <p14:tracePt t="80287" x="7842250" y="3130550"/>
          <p14:tracePt t="80303" x="7835900" y="3130550"/>
          <p14:tracePt t="80320" x="7829550" y="3130550"/>
          <p14:tracePt t="80336" x="7823200" y="3130550"/>
          <p14:tracePt t="80353" x="7810500" y="3130550"/>
          <p14:tracePt t="80355" x="7791450" y="3130550"/>
          <p14:tracePt t="80370" x="7766050" y="3130550"/>
          <p14:tracePt t="80386" x="7753350" y="3130550"/>
          <p14:tracePt t="80403" x="7734300" y="3130550"/>
          <p14:tracePt t="80420" x="7727950" y="3130550"/>
          <p14:tracePt t="80436" x="7708900" y="3130550"/>
          <p14:tracePt t="80453" x="7683500" y="3136900"/>
          <p14:tracePt t="80470" x="7651750" y="3143250"/>
          <p14:tracePt t="80486" x="7620000" y="3143250"/>
          <p14:tracePt t="80503" x="7581900" y="3143250"/>
          <p14:tracePt t="80520" x="7569200" y="3143250"/>
          <p14:tracePt t="80536" x="7562850" y="3143250"/>
          <p14:tracePt t="80553" x="7550150" y="3143250"/>
          <p14:tracePt t="80570" x="7543800" y="3143250"/>
          <p14:tracePt t="80586" x="7531100" y="3143250"/>
          <p14:tracePt t="80603" x="7512050" y="3143250"/>
          <p14:tracePt t="80605" x="7505700" y="3143250"/>
          <p14:tracePt t="80628" x="7499350" y="3143250"/>
          <p14:tracePt t="80653" x="7493000" y="3143250"/>
          <p14:tracePt t="80676" x="7486650" y="3143250"/>
          <p14:tracePt t="80693" x="7473950" y="3143250"/>
          <p14:tracePt t="80698" x="7467600" y="3155950"/>
          <p14:tracePt t="80709" x="7461250" y="3155950"/>
          <p14:tracePt t="80724" x="7454900" y="3155950"/>
          <p14:tracePt t="80830" x="7448550" y="3155950"/>
          <p14:tracePt t="80839" x="7448550" y="3162300"/>
          <p14:tracePt t="80846" x="7442200" y="3162300"/>
          <p14:tracePt t="80902" x="7442200" y="3168650"/>
          <p14:tracePt t="80917" x="7435850" y="3181350"/>
          <p14:tracePt t="80927" x="7429500" y="3206750"/>
          <p14:tracePt t="80936" x="7423150" y="3238500"/>
          <p14:tracePt t="80953" x="7410450" y="3276600"/>
          <p14:tracePt t="80970" x="7404100" y="3302000"/>
          <p14:tracePt t="80986" x="7397750" y="3321050"/>
          <p14:tracePt t="81003" x="7397750" y="3327400"/>
          <p14:tracePt t="81020" x="7397750" y="3333750"/>
          <p14:tracePt t="81036" x="7397750" y="3340100"/>
          <p14:tracePt t="81053" x="7397750" y="3359150"/>
          <p14:tracePt t="81070" x="7397750" y="3384550"/>
          <p14:tracePt t="81086" x="7397750" y="3409950"/>
          <p14:tracePt t="81103" x="7391400" y="3416300"/>
          <p14:tracePt t="81120" x="7391400" y="3422650"/>
          <p14:tracePt t="81153" x="7391400" y="3429000"/>
          <p14:tracePt t="81170" x="7391400" y="3435350"/>
          <p14:tracePt t="81203" x="7397750" y="3441700"/>
          <p14:tracePt t="81236" x="7404100" y="3441700"/>
          <p14:tracePt t="81253" x="7429500" y="3441700"/>
          <p14:tracePt t="81270" x="7467600" y="3441700"/>
          <p14:tracePt t="81286" x="7499350" y="3441700"/>
          <p14:tracePt t="81303" x="7505700" y="3441700"/>
          <p14:tracePt t="81320" x="7524750" y="3441700"/>
          <p14:tracePt t="81336" x="7543800" y="3448050"/>
          <p14:tracePt t="81337" x="7550150" y="3448050"/>
          <p14:tracePt t="81353" x="7556500" y="3448050"/>
          <p14:tracePt t="81354" x="7562850" y="3448050"/>
          <p14:tracePt t="81370" x="7588250" y="3448050"/>
          <p14:tracePt t="81386" x="7613650" y="3448050"/>
          <p14:tracePt t="81403" x="7645400" y="3448050"/>
          <p14:tracePt t="81420" x="7689850" y="3448050"/>
          <p14:tracePt t="81436" x="7734300" y="3435350"/>
          <p14:tracePt t="81453" x="7753350" y="3435350"/>
          <p14:tracePt t="81470" x="7778750" y="3435350"/>
          <p14:tracePt t="81486" x="7804150" y="3435350"/>
          <p14:tracePt t="81503" x="7829550" y="3435350"/>
          <p14:tracePt t="81520" x="7867650" y="3435350"/>
          <p14:tracePt t="81536" x="7905750" y="3435350"/>
          <p14:tracePt t="81553" x="7937500" y="3435350"/>
          <p14:tracePt t="81570" x="7969250" y="3435350"/>
          <p14:tracePt t="81586" x="7994650" y="3435350"/>
          <p14:tracePt t="81587" x="8013700" y="3435350"/>
          <p14:tracePt t="81603" x="8026400" y="3435350"/>
          <p14:tracePt t="81604" x="8032750" y="3435350"/>
          <p14:tracePt t="81620" x="8051800" y="3435350"/>
          <p14:tracePt t="81636" x="8064500" y="3441700"/>
          <p14:tracePt t="81653" x="8070850" y="3441700"/>
          <p14:tracePt t="81670" x="8083550" y="3441700"/>
          <p14:tracePt t="81686" x="8102600" y="3441700"/>
          <p14:tracePt t="81703" x="8108950" y="3441700"/>
          <p14:tracePt t="81720" x="8121650" y="3441700"/>
          <p14:tracePt t="81736" x="8140700" y="3441700"/>
          <p14:tracePt t="81737" x="8147050" y="3441700"/>
          <p14:tracePt t="81753" x="8153400" y="3441700"/>
          <p14:tracePt t="81770" x="8159750" y="3441700"/>
          <p14:tracePt t="82628" x="8159750" y="3435350"/>
          <p14:tracePt t="82637" x="8159750" y="3422650"/>
          <p14:tracePt t="82653" x="8159750" y="3403600"/>
          <p14:tracePt t="82669" x="8159750" y="3371850"/>
          <p14:tracePt t="82686" x="8159750" y="3340100"/>
          <p14:tracePt t="82703" x="8159750" y="3308350"/>
          <p14:tracePt t="82720" x="8159750" y="3289300"/>
          <p14:tracePt t="82736" x="8159750" y="3276600"/>
          <p14:tracePt t="82753" x="8159750" y="3263900"/>
          <p14:tracePt t="82769" x="8159750" y="3257550"/>
          <p14:tracePt t="82862" x="8166100" y="3257550"/>
          <p14:tracePt t="82871" x="8172450" y="3257550"/>
          <p14:tracePt t="82878" x="8185150" y="3263900"/>
          <p14:tracePt t="82886" x="8197850" y="3270250"/>
          <p14:tracePt t="82903" x="8210550" y="3295650"/>
          <p14:tracePt t="82920" x="8216900" y="3308350"/>
          <p14:tracePt t="82936" x="8216900" y="3314700"/>
          <p14:tracePt t="83047" x="8216900" y="3321050"/>
          <p14:tracePt t="83144" x="8210550" y="3321050"/>
          <p14:tracePt t="83153" x="8210550" y="3314700"/>
          <p14:tracePt t="83170" x="8204200" y="3314700"/>
          <p14:tracePt t="83186" x="8197850" y="3308350"/>
          <p14:tracePt t="83494" x="8197850" y="3302000"/>
          <p14:tracePt t="83503" x="8197850" y="3295650"/>
          <p14:tracePt t="83510" x="8197850" y="3282950"/>
          <p14:tracePt t="83519" x="8197850" y="3276600"/>
          <p14:tracePt t="83536" x="8216900" y="3257550"/>
          <p14:tracePt t="83553" x="8229600" y="3244850"/>
          <p14:tracePt t="83570" x="8255000" y="3238500"/>
          <p14:tracePt t="83586" x="8267700" y="3225800"/>
          <p14:tracePt t="83603" x="8286750" y="3225800"/>
          <p14:tracePt t="83619" x="8318500" y="3219450"/>
          <p14:tracePt t="83636" x="8350250" y="3206750"/>
          <p14:tracePt t="83653" x="8375650" y="3206750"/>
          <p14:tracePt t="83670" x="8401050" y="3206750"/>
          <p14:tracePt t="83686" x="8426450" y="3194050"/>
          <p14:tracePt t="83703" x="8458200" y="3194050"/>
          <p14:tracePt t="83719" x="8502650" y="3187700"/>
          <p14:tracePt t="83736" x="8534400" y="3181350"/>
          <p14:tracePt t="83753" x="8585200" y="3168650"/>
          <p14:tracePt t="83769" x="8591550" y="3162300"/>
          <p14:tracePt t="83786" x="8604250" y="3155950"/>
          <p14:tracePt t="83803" x="8616950" y="3155950"/>
          <p14:tracePt t="83820" x="8636000" y="3155950"/>
          <p14:tracePt t="83836" x="8655050" y="3155950"/>
          <p14:tracePt t="83853" x="8674100" y="3155950"/>
          <p14:tracePt t="83869" x="8680450" y="3155950"/>
          <p14:tracePt t="83926" x="8686800" y="3155950"/>
          <p14:tracePt t="86339" x="8629650" y="3155950"/>
          <p14:tracePt t="86347" x="8534400" y="3155950"/>
          <p14:tracePt t="86355" x="8369300" y="3155950"/>
          <p14:tracePt t="86369" x="8140700" y="3175000"/>
          <p14:tracePt t="86386" x="7207250" y="3213100"/>
          <p14:tracePt t="86403" x="6534150" y="3219450"/>
          <p14:tracePt t="86419" x="5873750" y="3194050"/>
          <p14:tracePt t="86436" x="5226050" y="3143250"/>
          <p14:tracePt t="86453" x="4648200" y="3098800"/>
          <p14:tracePt t="86469" x="4171950" y="3054350"/>
          <p14:tracePt t="86486" x="3765550" y="3028950"/>
          <p14:tracePt t="86503" x="3175000" y="3022600"/>
          <p14:tracePt t="86519" x="2908300" y="3009900"/>
          <p14:tracePt t="86536" x="2717800" y="2990850"/>
          <p14:tracePt t="86553" x="2559050" y="2952750"/>
          <p14:tracePt t="86569" x="2362200" y="2940050"/>
          <p14:tracePt t="86586" x="2108200" y="2914650"/>
          <p14:tracePt t="86603" x="1847850" y="2889250"/>
          <p14:tracePt t="86619" x="1714500" y="2882900"/>
          <p14:tracePt t="86636" x="1530350" y="2882900"/>
          <p14:tracePt t="86653" x="1447800" y="2882900"/>
          <p14:tracePt t="86670" x="1416050" y="2882900"/>
          <p14:tracePt t="86686" x="1390650" y="2870200"/>
          <p14:tracePt t="86703" x="1339850" y="2870200"/>
          <p14:tracePt t="86719" x="1270000" y="2863850"/>
          <p14:tracePt t="86736" x="1206500" y="2857500"/>
          <p14:tracePt t="86753" x="1111250" y="2857500"/>
          <p14:tracePt t="86769" x="1066800" y="2857500"/>
          <p14:tracePt t="86786" x="1022350" y="2857500"/>
          <p14:tracePt t="86802" x="996950" y="2857500"/>
          <p14:tracePt t="86819" x="984250" y="2857500"/>
          <p14:tracePt t="86836" x="971550" y="2851150"/>
          <p14:tracePt t="86853" x="965200" y="2851150"/>
          <p14:tracePt t="86869" x="958850" y="2844800"/>
          <p14:tracePt t="87276" x="952500" y="2825750"/>
          <p14:tracePt t="87284" x="933450" y="2806700"/>
          <p14:tracePt t="87293" x="927100" y="2794000"/>
          <p14:tracePt t="87302" x="920750" y="2787650"/>
          <p14:tracePt t="87319" x="914400" y="2768600"/>
          <p14:tracePt t="87336" x="908050" y="2762250"/>
          <p14:tracePt t="87352" x="908050" y="2749550"/>
          <p14:tracePt t="87369" x="908050" y="2743200"/>
          <p14:tracePt t="87386" x="901700" y="2736850"/>
          <p14:tracePt t="87403" x="895350" y="2736850"/>
          <p14:tracePt t="87419" x="895350" y="2730500"/>
          <p14:tracePt t="87690" x="889000" y="2730500"/>
          <p14:tracePt t="87698" x="869950" y="2730500"/>
          <p14:tracePt t="87709" x="844550" y="2717800"/>
          <p14:tracePt t="87719" x="819150" y="2717800"/>
          <p14:tracePt t="87736" x="762000" y="2711450"/>
          <p14:tracePt t="87753" x="685800" y="2705100"/>
          <p14:tracePt t="87769" x="673100" y="2705100"/>
          <p14:tracePt t="87786" x="666750" y="2698750"/>
          <p14:tracePt t="87802" x="654050" y="2692400"/>
          <p14:tracePt t="87819" x="641350" y="2686050"/>
          <p14:tracePt t="87836" x="628650" y="2679700"/>
          <p14:tracePt t="87852" x="615950" y="2660650"/>
          <p14:tracePt t="87856" x="603250" y="2647950"/>
          <p14:tracePt t="87869" x="596900" y="2641600"/>
          <p14:tracePt t="87886" x="596900" y="2628900"/>
          <p14:tracePt t="87902" x="596900" y="2622550"/>
          <p14:tracePt t="87919" x="603250" y="2622550"/>
          <p14:tracePt t="87936" x="609600" y="2622550"/>
          <p14:tracePt t="88018" x="615950" y="2622550"/>
          <p14:tracePt t="88026" x="628650" y="2641600"/>
          <p14:tracePt t="88036" x="635000" y="2673350"/>
          <p14:tracePt t="88052" x="666750" y="2736850"/>
          <p14:tracePt t="88069" x="679450" y="2768600"/>
          <p14:tracePt t="88086" x="698500" y="2813050"/>
          <p14:tracePt t="88102" x="711200" y="2851150"/>
          <p14:tracePt t="88119" x="723900" y="2901950"/>
          <p14:tracePt t="88121" x="736600" y="2921000"/>
          <p14:tracePt t="88136" x="742950" y="2959100"/>
          <p14:tracePt t="88152" x="742950" y="2990850"/>
          <p14:tracePt t="88169" x="749300" y="3003550"/>
          <p14:tracePt t="88186" x="749300" y="3009900"/>
          <p14:tracePt t="88202" x="749300" y="3028950"/>
          <p14:tracePt t="88219" x="749300" y="3041650"/>
          <p14:tracePt t="88236" x="755650" y="3048000"/>
          <p14:tracePt t="88252" x="755650" y="3054350"/>
          <p14:tracePt t="88440" x="762000" y="3073400"/>
          <p14:tracePt t="88448" x="768350" y="3117850"/>
          <p14:tracePt t="88459" x="774700" y="3168650"/>
          <p14:tracePt t="88469" x="781050" y="3213100"/>
          <p14:tracePt t="88486" x="793750" y="3289300"/>
          <p14:tracePt t="88502" x="800100" y="3378200"/>
          <p14:tracePt t="88519" x="800100" y="3441700"/>
          <p14:tracePt t="88536" x="800100" y="3479800"/>
          <p14:tracePt t="88552" x="800100" y="3498850"/>
          <p14:tracePt t="88569" x="800100" y="3524250"/>
          <p14:tracePt t="88586" x="800100" y="3543300"/>
          <p14:tracePt t="88602" x="800100" y="3568700"/>
          <p14:tracePt t="88619" x="800100" y="3600450"/>
          <p14:tracePt t="88621" x="800100" y="3613150"/>
          <p14:tracePt t="88636" x="800100" y="3619500"/>
          <p14:tracePt t="88652" x="800100" y="3651250"/>
          <p14:tracePt t="88669" x="800100" y="3657600"/>
          <p14:tracePt t="88686" x="800100" y="3663950"/>
          <p14:tracePt t="88703" x="800100" y="3670300"/>
          <p14:tracePt t="88719" x="800100" y="3676650"/>
          <p14:tracePt t="88752" x="800100" y="3689350"/>
          <p14:tracePt t="88769" x="800100" y="3721100"/>
          <p14:tracePt t="88786" x="800100" y="3759200"/>
          <p14:tracePt t="88802" x="800100" y="3797300"/>
          <p14:tracePt t="88819" x="800100" y="3822700"/>
          <p14:tracePt t="88836" x="800100" y="3841750"/>
          <p14:tracePt t="88852" x="800100" y="3848100"/>
          <p14:tracePt t="88886" x="800100" y="3860800"/>
          <p14:tracePt t="88919" x="800100" y="3867150"/>
          <p14:tracePt t="88936" x="800100" y="3873500"/>
          <p14:tracePt t="88952" x="800100" y="3898900"/>
          <p14:tracePt t="88960" x="793750" y="3905250"/>
          <p14:tracePt t="88969" x="793750" y="3917950"/>
          <p14:tracePt t="88986" x="787400" y="3924300"/>
          <p14:tracePt t="89002" x="787400" y="3930650"/>
          <p14:tracePt t="89120" x="787400" y="3937000"/>
          <p14:tracePt t="89128" x="787400" y="3949700"/>
          <p14:tracePt t="89137" x="787400" y="3975100"/>
          <p14:tracePt t="89153" x="793750" y="4013200"/>
          <p14:tracePt t="89169" x="793750" y="4032250"/>
          <p14:tracePt t="89186" x="793750" y="4051300"/>
          <p14:tracePt t="89202" x="800100" y="4076700"/>
          <p14:tracePt t="89219" x="800100" y="4114800"/>
          <p14:tracePt t="89236" x="812800" y="4152900"/>
          <p14:tracePt t="89252" x="825500" y="4210050"/>
          <p14:tracePt t="89269" x="825500" y="4229100"/>
          <p14:tracePt t="89286" x="831850" y="4235450"/>
          <p14:tracePt t="89302" x="831850" y="4241800"/>
          <p14:tracePt t="89319" x="831850" y="4273550"/>
          <p14:tracePt t="89336" x="831850" y="4362450"/>
          <p14:tracePt t="89352" x="831850" y="4451350"/>
          <p14:tracePt t="89369" x="838200" y="4546600"/>
          <p14:tracePt t="89386" x="838200" y="4584700"/>
          <p14:tracePt t="89402" x="838200" y="4591050"/>
          <p14:tracePt t="89558" x="838200" y="4603750"/>
          <p14:tracePt t="89567" x="838200" y="4641850"/>
          <p14:tracePt t="89575" x="844550" y="4711700"/>
          <p14:tracePt t="89586" x="850900" y="4800600"/>
          <p14:tracePt t="89602" x="869950" y="4978400"/>
          <p14:tracePt t="89619" x="889000" y="5124450"/>
          <p14:tracePt t="89621" x="889000" y="5181600"/>
          <p14:tracePt t="89636" x="889000" y="5270500"/>
          <p14:tracePt t="89652" x="901700" y="5340350"/>
          <p14:tracePt t="89669" x="920750" y="5403850"/>
          <p14:tracePt t="89686" x="927100" y="5461000"/>
          <p14:tracePt t="89702" x="939800" y="5505450"/>
          <p14:tracePt t="89719" x="939800" y="5549900"/>
          <p14:tracePt t="89736" x="939800" y="5581650"/>
          <p14:tracePt t="89752" x="939800" y="5594350"/>
          <p14:tracePt t="89769" x="939800" y="5600700"/>
          <p14:tracePt t="89786" x="946150" y="5600700"/>
          <p14:tracePt t="89802" x="946150" y="5613400"/>
          <p14:tracePt t="89819" x="946150" y="5645150"/>
          <p14:tracePt t="89836" x="946150" y="5670550"/>
          <p14:tracePt t="89852" x="946150" y="5683250"/>
          <p14:tracePt t="89869" x="946150" y="5689600"/>
          <p14:tracePt t="90120" x="952500" y="5683250"/>
          <p14:tracePt t="90128" x="958850" y="5670550"/>
          <p14:tracePt t="90138" x="965200" y="5657850"/>
          <p14:tracePt t="90152" x="977900" y="5651500"/>
          <p14:tracePt t="90596" x="977900" y="5638800"/>
          <p14:tracePt t="90604" x="977900" y="5626100"/>
          <p14:tracePt t="90619" x="965200" y="5619750"/>
          <p14:tracePt t="90636" x="958850" y="5600700"/>
          <p14:tracePt t="90652" x="952500" y="5588000"/>
          <p14:tracePt t="90669" x="971550" y="5575300"/>
          <p14:tracePt t="90686" x="984250" y="5568950"/>
          <p14:tracePt t="90719" x="984250" y="5556250"/>
          <p14:tracePt t="90736" x="984250" y="5549900"/>
          <p14:tracePt t="90752" x="984250" y="5543550"/>
          <p14:tracePt t="90792" x="984250" y="5537200"/>
          <p14:tracePt t="90816" x="984250" y="5530850"/>
          <p14:tracePt t="90854" x="984250" y="5524500"/>
          <p14:tracePt t="90870" x="984250" y="5518150"/>
          <p14:tracePt t="90980" x="984250" y="5511800"/>
          <p14:tracePt t="92473" x="996950" y="5499100"/>
          <p14:tracePt t="92480" x="1009650" y="5467350"/>
          <p14:tracePt t="92491" x="1028700" y="5441950"/>
          <p14:tracePt t="92502" x="1047750" y="5403850"/>
          <p14:tracePt t="92519" x="1092200" y="5346700"/>
          <p14:tracePt t="92535" x="1162050" y="5264150"/>
          <p14:tracePt t="92552" x="1257300" y="5187950"/>
          <p14:tracePt t="92569" x="1339850" y="5137150"/>
          <p14:tracePt t="92585" x="1416050" y="5086350"/>
          <p14:tracePt t="92602" x="1447800" y="5060950"/>
          <p14:tracePt t="92619" x="1479550" y="5035550"/>
          <p14:tracePt t="92635" x="1524000" y="4984750"/>
          <p14:tracePt t="92636" x="1568450" y="4965700"/>
          <p14:tracePt t="92652" x="1670050" y="4921250"/>
          <p14:tracePt t="92669" x="1790700" y="4857750"/>
          <p14:tracePt t="92685" x="1917700" y="4813300"/>
          <p14:tracePt t="92702" x="2025650" y="4768850"/>
          <p14:tracePt t="92719" x="2165350" y="4705350"/>
          <p14:tracePt t="92735" x="2343150" y="4648200"/>
          <p14:tracePt t="92752" x="2749550" y="4508500"/>
          <p14:tracePt t="92769" x="3016250" y="4419600"/>
          <p14:tracePt t="92785" x="3219450" y="4362450"/>
          <p14:tracePt t="92802" x="3429000" y="4292600"/>
          <p14:tracePt t="92819" x="3689350" y="4216400"/>
          <p14:tracePt t="92835" x="3968750" y="4133850"/>
          <p14:tracePt t="92852" x="4279900" y="4051300"/>
          <p14:tracePt t="92854" x="4451350" y="4000500"/>
          <p14:tracePt t="92869" x="4603750" y="3962400"/>
          <p14:tracePt t="92886" x="4895850" y="3886200"/>
          <p14:tracePt t="92902" x="5213350" y="3752850"/>
          <p14:tracePt t="92919" x="5346700" y="3657600"/>
          <p14:tracePt t="92935" x="5416550" y="3575050"/>
          <p14:tracePt t="92952" x="5467350" y="3524250"/>
          <p14:tracePt t="92960" x="5480050" y="3517900"/>
          <p14:tracePt t="92969" x="5486400" y="3505200"/>
          <p14:tracePt t="92985" x="5499100" y="3492500"/>
          <p14:tracePt t="93002" x="5511800" y="3429000"/>
          <p14:tracePt t="93019" x="5530850" y="3378200"/>
          <p14:tracePt t="93035" x="5537200" y="3359150"/>
          <p14:tracePt t="93052" x="5543550" y="3359150"/>
          <p14:tracePt t="93069" x="5562600" y="3346450"/>
          <p14:tracePt t="93085" x="5619750" y="3327400"/>
          <p14:tracePt t="93102" x="5715000" y="3314700"/>
          <p14:tracePt t="93119" x="5829300" y="3302000"/>
          <p14:tracePt t="93120" x="5892800" y="3295650"/>
          <p14:tracePt t="93135" x="5943600" y="3282950"/>
          <p14:tracePt t="93152" x="6000750" y="3263900"/>
          <p14:tracePt t="93214" x="6007100" y="3263900"/>
          <p14:tracePt t="93225" x="6019800" y="3263900"/>
          <p14:tracePt t="93231" x="6032500" y="3263900"/>
          <p14:tracePt t="93241" x="6057900" y="3270250"/>
          <p14:tracePt t="93252" x="6083300" y="3270250"/>
          <p14:tracePt t="93269" x="6115050" y="3270250"/>
          <p14:tracePt t="93285" x="6140450" y="3270250"/>
          <p14:tracePt t="93302" x="6165850" y="3270250"/>
          <p14:tracePt t="93319" x="6197600" y="3270250"/>
          <p14:tracePt t="93335" x="6229350" y="3276600"/>
          <p14:tracePt t="93352" x="6242050" y="3282950"/>
          <p14:tracePt t="93369" x="6248400" y="3282950"/>
          <p14:tracePt t="93385" x="6254750" y="3282950"/>
          <p14:tracePt t="93387" x="6261100" y="3282950"/>
          <p14:tracePt t="93402" x="6280150" y="3295650"/>
          <p14:tracePt t="93419" x="6350000" y="3308350"/>
          <p14:tracePt t="93435" x="6438900" y="3327400"/>
          <p14:tracePt t="93452" x="6502400" y="3340100"/>
          <p14:tracePt t="93469" x="6534150" y="3352800"/>
          <p14:tracePt t="93485" x="6610350" y="3378200"/>
          <p14:tracePt t="93502" x="6845300" y="3441700"/>
          <p14:tracePt t="93519" x="7080250" y="3460750"/>
          <p14:tracePt t="93535" x="7264400" y="3460750"/>
          <p14:tracePt t="93552" x="7385050" y="3454400"/>
          <p14:tracePt t="93569" x="7404100" y="3454400"/>
          <p14:tracePt t="93585" x="7410450" y="3454400"/>
          <p14:tracePt t="93602" x="7416800" y="3454400"/>
          <p14:tracePt t="93619" x="7423150" y="3454400"/>
          <p14:tracePt t="93706" x="7435850" y="3448050"/>
          <p14:tracePt t="93714" x="7442200" y="3448050"/>
          <p14:tracePt t="93725" x="7448550" y="3448050"/>
          <p14:tracePt t="93735" x="7454900" y="3448050"/>
          <p14:tracePt t="93752" x="7499350" y="3435350"/>
          <p14:tracePt t="93769" x="7518400" y="3435350"/>
          <p14:tracePt t="93785" x="7531100" y="3429000"/>
          <p14:tracePt t="93862" x="7531100" y="3422650"/>
          <p14:tracePt t="93871" x="7537450" y="3422650"/>
          <p14:tracePt t="93878" x="7556500" y="3416300"/>
          <p14:tracePt t="93902" x="7562850" y="3416300"/>
          <p14:tracePt t="93909" x="7562850" y="3409950"/>
          <p14:tracePt t="93926" x="7569200" y="3409950"/>
          <p14:tracePt t="93942" x="7581900" y="3409950"/>
          <p14:tracePt t="93959" x="7594600" y="3409950"/>
          <p14:tracePt t="93968" x="7607300" y="3416300"/>
          <p14:tracePt t="93985" x="7613650" y="3429000"/>
          <p14:tracePt t="94002" x="7620000" y="3441700"/>
          <p14:tracePt t="94019" x="7639050" y="3467100"/>
          <p14:tracePt t="94035" x="7645400" y="3479800"/>
          <p14:tracePt t="94052" x="7651750" y="3505200"/>
          <p14:tracePt t="94069" x="7651750" y="3543300"/>
          <p14:tracePt t="94085" x="7651750" y="3594100"/>
          <p14:tracePt t="94102" x="7645400" y="3638550"/>
          <p14:tracePt t="94119" x="7639050" y="3670300"/>
          <p14:tracePt t="94121" x="7632700" y="3683000"/>
          <p14:tracePt t="94135" x="7626350" y="3695700"/>
          <p14:tracePt t="94152" x="7600950" y="3714750"/>
          <p14:tracePt t="94169" x="7569200" y="3727450"/>
          <p14:tracePt t="94185" x="7512050" y="3746500"/>
          <p14:tracePt t="94202" x="7429500" y="3752850"/>
          <p14:tracePt t="94219" x="7296150" y="3752850"/>
          <p14:tracePt t="94235" x="7207250" y="3752850"/>
          <p14:tracePt t="94252" x="7156450" y="3752850"/>
          <p14:tracePt t="94269" x="7105650" y="3752850"/>
          <p14:tracePt t="94285" x="7035800" y="3752850"/>
          <p14:tracePt t="94302" x="6940550" y="3746500"/>
          <p14:tracePt t="94319" x="6807200" y="3740150"/>
          <p14:tracePt t="94335" x="6680200" y="3740150"/>
          <p14:tracePt t="94352" x="6584950" y="3740150"/>
          <p14:tracePt t="94369" x="6521450" y="3740150"/>
          <p14:tracePt t="94385" x="6470650" y="3746500"/>
          <p14:tracePt t="94402" x="6362700" y="3759200"/>
          <p14:tracePt t="94418" x="6267450" y="3759200"/>
          <p14:tracePt t="94435" x="6165850" y="3759200"/>
          <p14:tracePt t="94452" x="6064250" y="3765550"/>
          <p14:tracePt t="94468" x="5981700" y="3771900"/>
          <p14:tracePt t="94488" x="5911850" y="3771900"/>
          <p14:tracePt t="94503" x="5822950" y="3771900"/>
          <p14:tracePt t="94519" x="5702300" y="3771900"/>
          <p14:tracePt t="94536" x="5619750" y="3771900"/>
          <p14:tracePt t="94552" x="5537200" y="3771900"/>
          <p14:tracePt t="94568" x="5454650" y="3771900"/>
          <p14:tracePt t="94587" x="5422900" y="3765550"/>
          <p14:tracePt t="94603" x="5410200" y="3765550"/>
          <p14:tracePt t="94619" x="5403850" y="3765550"/>
          <p14:tracePt t="94635" x="5378450" y="3759200"/>
          <p14:tracePt t="94654" x="5334000" y="3752850"/>
          <p14:tracePt t="94671" x="5314950" y="3759200"/>
          <p14:tracePt t="94715" x="5308600" y="3765550"/>
          <p14:tracePt t="94725" x="5302250" y="3765550"/>
          <p14:tracePt t="94895" x="5302250" y="3784600"/>
          <p14:tracePt t="94904" x="5302250" y="3797300"/>
          <p14:tracePt t="94912" x="5308600" y="3822700"/>
          <p14:tracePt t="94919" x="5314950" y="3848100"/>
          <p14:tracePt t="94935" x="5321300" y="3911600"/>
          <p14:tracePt t="94952" x="5321300" y="3981450"/>
          <p14:tracePt t="94960" x="5321300" y="4013200"/>
          <p14:tracePt t="94968" x="5321300" y="4044950"/>
          <p14:tracePt t="94985" x="5321300" y="4064000"/>
          <p14:tracePt t="95002" x="5321300" y="4070350"/>
          <p14:tracePt t="95808" x="5372100" y="4057650"/>
          <p14:tracePt t="95816" x="5473700" y="4019550"/>
          <p14:tracePt t="95825" x="5581650" y="3987800"/>
          <p14:tracePt t="95835" x="5702300" y="3962400"/>
          <p14:tracePt t="95852" x="6115050" y="3898900"/>
          <p14:tracePt t="95868" x="6680200" y="3765550"/>
          <p14:tracePt t="95885" x="7188200" y="3638550"/>
          <p14:tracePt t="95902" x="7581900" y="3543300"/>
          <p14:tracePt t="95918" x="7727950" y="3492500"/>
          <p14:tracePt t="95935" x="7842250" y="3448050"/>
          <p14:tracePt t="95952" x="7937500" y="3416300"/>
          <p14:tracePt t="95960" x="7981950" y="3397250"/>
          <p14:tracePt t="95968" x="8007350" y="3384550"/>
          <p14:tracePt t="95985" x="8039100" y="3365500"/>
          <p14:tracePt t="96002" x="8051800" y="3346450"/>
          <p14:tracePt t="96018" x="8058150" y="3340100"/>
          <p14:tracePt t="96035" x="8064500" y="3333750"/>
          <p14:tracePt t="96052" x="8083550" y="3333750"/>
          <p14:tracePt t="96068" x="8096250" y="3333750"/>
          <p14:tracePt t="96085" x="8102600" y="3327400"/>
          <p14:tracePt t="96102" x="8121650" y="3308350"/>
          <p14:tracePt t="96118" x="8178800" y="3238500"/>
          <p14:tracePt t="96135" x="8248650" y="3155950"/>
          <p14:tracePt t="96152" x="8267700" y="3111500"/>
          <p14:tracePt t="96168" x="8242300" y="3105150"/>
          <p14:tracePt t="96185" x="8223250" y="3105150"/>
          <p14:tracePt t="96202" x="8197850" y="3105150"/>
          <p14:tracePt t="96218" x="8172450" y="3105150"/>
          <p14:tracePt t="96235" x="8134350" y="3105150"/>
          <p14:tracePt t="96252" x="8032750" y="3098800"/>
          <p14:tracePt t="96268" x="7905750" y="3098800"/>
          <p14:tracePt t="96285" x="7804150" y="3098800"/>
          <p14:tracePt t="96302" x="7727950" y="3111500"/>
          <p14:tracePt t="96318" x="7696200" y="3124200"/>
          <p14:tracePt t="96335" x="7689850" y="3130550"/>
          <p14:tracePt t="96394" x="7683500" y="3130550"/>
          <p14:tracePt t="96504" x="7683500" y="3136900"/>
          <p14:tracePt t="96511" x="7696200" y="3149600"/>
          <p14:tracePt t="96520" x="7708900" y="3168650"/>
          <p14:tracePt t="96535" x="7747000" y="3219450"/>
          <p14:tracePt t="96552" x="7778750" y="3295650"/>
          <p14:tracePt t="96568" x="7791450" y="3365500"/>
          <p14:tracePt t="96585" x="7797800" y="3416300"/>
          <p14:tracePt t="96602" x="7797800" y="3460750"/>
          <p14:tracePt t="96618" x="7797800" y="3492500"/>
          <p14:tracePt t="96635" x="7791450" y="3536950"/>
          <p14:tracePt t="96652" x="7766050" y="3594100"/>
          <p14:tracePt t="96668" x="7766050" y="3606800"/>
          <p14:tracePt t="96708" x="7766050" y="3613150"/>
          <p14:tracePt t="96725" x="7759700" y="3613150"/>
          <p14:tracePt t="96741" x="7759700" y="3619500"/>
          <p14:tracePt t="96752" x="7734300" y="3632200"/>
          <p14:tracePt t="96768" x="7708900" y="3638550"/>
          <p14:tracePt t="96785" x="7670800" y="3644900"/>
          <p14:tracePt t="96802" x="7600950" y="3644900"/>
          <p14:tracePt t="96818" x="7480300" y="3651250"/>
          <p14:tracePt t="96835" x="7359650" y="3651250"/>
          <p14:tracePt t="96852" x="7258050" y="3651250"/>
          <p14:tracePt t="96868" x="7200900" y="3651250"/>
          <p14:tracePt t="96870" x="7175500" y="3644900"/>
          <p14:tracePt t="96885" x="7162800" y="3638550"/>
          <p14:tracePt t="96902" x="7118350" y="3625850"/>
          <p14:tracePt t="96918" x="7086600" y="3619500"/>
          <p14:tracePt t="96935" x="7023100" y="3613150"/>
          <p14:tracePt t="96952" x="6927850" y="3606800"/>
          <p14:tracePt t="96968" x="6858000" y="3606800"/>
          <p14:tracePt t="96985" x="6845300" y="3613150"/>
          <p14:tracePt t="97002" x="6845300" y="3619500"/>
          <p14:tracePt t="97018" x="6845300" y="3625850"/>
          <p14:tracePt t="97035" x="6838950" y="3651250"/>
          <p14:tracePt t="97052" x="6838950" y="3683000"/>
          <p14:tracePt t="97068" x="6838950" y="3727450"/>
          <p14:tracePt t="97085" x="6826250" y="3778250"/>
          <p14:tracePt t="97102" x="6819900" y="3829050"/>
          <p14:tracePt t="97118" x="6819900" y="3867150"/>
          <p14:tracePt t="97135" x="6819900" y="3905250"/>
          <p14:tracePt t="97152" x="6819900" y="3943350"/>
          <p14:tracePt t="97168" x="6819900" y="3968750"/>
          <p14:tracePt t="97185" x="6819900" y="3987800"/>
          <p14:tracePt t="97202" x="6826250" y="3994150"/>
          <p14:tracePt t="97300" x="6826250" y="4000500"/>
          <p14:tracePt t="97502" x="6832600" y="4000500"/>
          <p14:tracePt t="97510" x="6864350" y="3975100"/>
          <p14:tracePt t="97518" x="6902450" y="3949700"/>
          <p14:tracePt t="97535" x="6991350" y="3886200"/>
          <p14:tracePt t="97552" x="7112000" y="3784600"/>
          <p14:tracePt t="97568" x="7251700" y="3702050"/>
          <p14:tracePt t="97585" x="7429500" y="3632200"/>
          <p14:tracePt t="97602" x="7562850" y="3606800"/>
          <p14:tracePt t="97618" x="7702550" y="3536950"/>
          <p14:tracePt t="97620" x="7766050" y="3505200"/>
          <p14:tracePt t="97635" x="7810500" y="3467100"/>
          <p14:tracePt t="97651" x="7848600" y="3441700"/>
          <p14:tracePt t="97668" x="7854950" y="3441700"/>
          <p14:tracePt t="97730" x="7861300" y="3441700"/>
          <p14:tracePt t="97741" x="7880350" y="3454400"/>
          <p14:tracePt t="97744" x="7905750" y="3460750"/>
          <p14:tracePt t="97753" x="7943850" y="3492500"/>
          <p14:tracePt t="97768" x="8013700" y="3556000"/>
          <p14:tracePt t="97785" x="8064500" y="3619500"/>
          <p14:tracePt t="97802" x="8128000" y="3683000"/>
          <p14:tracePt t="97818" x="8204200" y="3714750"/>
          <p14:tracePt t="97835" x="8286750" y="3733800"/>
          <p14:tracePt t="97852" x="8343900" y="3733800"/>
          <p14:tracePt t="97868" x="8394700" y="3752850"/>
          <p14:tracePt t="97885" x="8451850" y="3771900"/>
          <p14:tracePt t="97886" x="8489950" y="3784600"/>
          <p14:tracePt t="97902" x="8540750" y="3797300"/>
          <p14:tracePt t="97918" x="8699500" y="3822700"/>
          <p14:tracePt t="97935" x="8775700" y="3829050"/>
          <p14:tracePt t="97952" x="8813800" y="3822700"/>
          <p14:tracePt t="97959" x="8820150" y="3816350"/>
          <p14:tracePt t="97968" x="8839200" y="3810000"/>
          <p14:tracePt t="97985" x="8858250" y="3803650"/>
          <p14:tracePt t="98002" x="8883650" y="3803650"/>
          <p14:tracePt t="98018" x="8902700" y="3803650"/>
          <p14:tracePt t="98052" x="8909050" y="3803650"/>
          <p14:tracePt t="98068" x="8947150" y="3803650"/>
          <p14:tracePt t="98085" x="9093200" y="3835400"/>
          <p14:tracePt t="98102" x="9531350" y="3911600"/>
          <p14:tracePt t="98118" x="10102850" y="4006850"/>
          <p14:tracePt t="98135" x="10534650" y="4070350"/>
          <p14:tracePt t="98152" x="10648950" y="4089400"/>
          <p14:tracePt t="98168" x="10655300" y="4089400"/>
          <p14:tracePt t="98230" x="10655300" y="4095750"/>
          <p14:tracePt t="98241" x="10648950" y="4095750"/>
          <p14:tracePt t="98244" x="10642600" y="4102100"/>
          <p14:tracePt t="98410" x="10610850" y="4108450"/>
          <p14:tracePt t="98417" x="10547350" y="4108450"/>
          <p14:tracePt t="98425" x="10464800" y="4114800"/>
          <p14:tracePt t="98435" x="10299700" y="4114800"/>
          <p14:tracePt t="98452" x="9734550" y="4114800"/>
          <p14:tracePt t="98468" x="8890000" y="4114800"/>
          <p14:tracePt t="98485" x="8147050" y="4083050"/>
          <p14:tracePt t="98502" x="7588250" y="4057650"/>
          <p14:tracePt t="98518" x="7264400" y="4038600"/>
          <p14:tracePt t="98535" x="7067550" y="4032250"/>
          <p14:tracePt t="98551" x="6838950" y="4032250"/>
          <p14:tracePt t="98568" x="6597650" y="4032250"/>
          <p14:tracePt t="98585" x="6407150" y="4025900"/>
          <p14:tracePt t="98602" x="6280150" y="4025900"/>
          <p14:tracePt t="98618" x="6184900" y="4032250"/>
          <p14:tracePt t="98620" x="6153150" y="4032250"/>
          <p14:tracePt t="98635" x="6108700" y="4032250"/>
          <p14:tracePt t="98651" x="6038850" y="4038600"/>
          <p14:tracePt t="98668" x="5759450" y="4038600"/>
          <p14:tracePt t="98685" x="5518150" y="4038600"/>
          <p14:tracePt t="98702" x="5276850" y="4038600"/>
          <p14:tracePt t="98718" x="5086350" y="4032250"/>
          <p14:tracePt t="98735" x="4845050" y="4032250"/>
          <p14:tracePt t="98752" x="4540250" y="4044950"/>
          <p14:tracePt t="98768" x="4013200" y="4064000"/>
          <p14:tracePt t="98785" x="3740150" y="4064000"/>
          <p14:tracePt t="98802" x="3473450" y="4064000"/>
          <p14:tracePt t="98818" x="3308350" y="4070350"/>
          <p14:tracePt t="98835" x="3175000" y="4083050"/>
          <p14:tracePt t="98851" x="3060700" y="4095750"/>
          <p14:tracePt t="98868" x="2959100" y="4102100"/>
          <p14:tracePt t="98869" x="2908300" y="4102100"/>
          <p14:tracePt t="98885" x="2870200" y="4102100"/>
          <p14:tracePt t="98901" x="2832100" y="4083050"/>
          <p14:tracePt t="98918" x="2800350" y="4070350"/>
          <p14:tracePt t="98935" x="2774950" y="4044950"/>
          <p14:tracePt t="98952" x="2755900" y="4032250"/>
          <p14:tracePt t="98959" x="2743200" y="4025900"/>
          <p14:tracePt t="98968" x="2730500" y="4019550"/>
          <p14:tracePt t="98985" x="2673350" y="3994150"/>
          <p14:tracePt t="99001" x="2578100" y="3949700"/>
          <p14:tracePt t="99018" x="2489200" y="3917950"/>
          <p14:tracePt t="99035" x="2489200" y="3905250"/>
          <p14:tracePt t="99080" x="2476500" y="3898900"/>
          <p14:tracePt t="99091" x="2463800" y="3879850"/>
          <p14:tracePt t="99104" x="2425700" y="3848100"/>
          <p14:tracePt t="99119" x="2336800" y="3778250"/>
          <p14:tracePt t="99135" x="2266950" y="3727450"/>
          <p14:tracePt t="99151" x="2228850" y="3702050"/>
          <p14:tracePt t="99152" x="2203450" y="3689350"/>
          <p14:tracePt t="99168" x="2178050" y="3670300"/>
          <p14:tracePt t="99185" x="2146300" y="3657600"/>
          <p14:tracePt t="99201" x="2114550" y="3638550"/>
          <p14:tracePt t="99218" x="2070100" y="3632200"/>
          <p14:tracePt t="99235" x="2044700" y="3619500"/>
          <p14:tracePt t="99251" x="1974850" y="3613150"/>
          <p14:tracePt t="99252" x="1917700" y="3594100"/>
          <p14:tracePt t="99268" x="1816100" y="3575050"/>
          <p14:tracePt t="99285" x="1752600" y="3562350"/>
          <p14:tracePt t="99301" x="1708150" y="3543300"/>
          <p14:tracePt t="99318" x="1689100" y="3530600"/>
          <p14:tracePt t="99335" x="1682750" y="3524250"/>
          <p14:tracePt t="99351" x="1663700" y="3511550"/>
          <p14:tracePt t="99368" x="1625600" y="3479800"/>
          <p14:tracePt t="99385" x="1555750" y="3429000"/>
          <p14:tracePt t="99401" x="1473200" y="3378200"/>
          <p14:tracePt t="99418" x="1409700" y="3346450"/>
          <p14:tracePt t="99435" x="1403350" y="3340100"/>
          <p14:tracePt t="99451" x="1390650" y="3340100"/>
          <p14:tracePt t="99468" x="1377950" y="3340100"/>
          <p14:tracePt t="99485" x="1365250" y="3340100"/>
          <p14:tracePt t="99501" x="1358900" y="3333750"/>
          <p14:tracePt t="99518" x="1358900" y="3327400"/>
          <p14:tracePt t="99535" x="1352550" y="3327400"/>
          <p14:tracePt t="99604" x="1352550" y="3321050"/>
          <p14:tracePt t="99613" x="1346200" y="3314700"/>
          <p14:tracePt t="99620" x="1339850" y="3302000"/>
          <p14:tracePt t="99635" x="1333500" y="3302000"/>
          <p14:tracePt t="99652" x="1320800" y="3289300"/>
          <p14:tracePt t="99668" x="1301750" y="3282950"/>
          <p14:tracePt t="99685" x="1276350" y="3270250"/>
          <p14:tracePt t="99701" x="1257300" y="3270250"/>
          <p14:tracePt t="99718" x="1225550" y="3257550"/>
          <p14:tracePt t="99735" x="1187450" y="3244850"/>
          <p14:tracePt t="99752" x="1155700" y="3238500"/>
          <p14:tracePt t="99768" x="1085850" y="3225800"/>
          <p14:tracePt t="99785" x="1041400" y="3219450"/>
          <p14:tracePt t="99801" x="965200" y="3219450"/>
          <p14:tracePt t="99818" x="882650" y="3219450"/>
          <p14:tracePt t="99835" x="819150" y="3219450"/>
          <p14:tracePt t="99851" x="781050" y="3206750"/>
          <p14:tracePt t="99868" x="742950" y="3200400"/>
          <p14:tracePt t="99885" x="717550" y="3200400"/>
          <p14:tracePt t="99901" x="685800" y="3200400"/>
          <p14:tracePt t="99902" x="647700" y="3200400"/>
          <p14:tracePt t="99918" x="577850" y="3206750"/>
          <p14:tracePt t="99935" x="508000" y="3219450"/>
          <p14:tracePt t="99951" x="476250" y="3225800"/>
          <p14:tracePt t="99968" x="463550" y="3225800"/>
          <p14:tracePt t="100001" x="457200" y="3232150"/>
          <p14:tracePt t="100018" x="444500" y="3251200"/>
          <p14:tracePt t="100035" x="438150" y="3270250"/>
          <p14:tracePt t="100051" x="438150" y="3302000"/>
          <p14:tracePt t="100068" x="438150" y="3333750"/>
          <p14:tracePt t="100085" x="457200" y="3359150"/>
          <p14:tracePt t="100101" x="469900" y="3378200"/>
          <p14:tracePt t="100118" x="495300" y="3384550"/>
          <p14:tracePt t="100135" x="539750" y="3403600"/>
          <p14:tracePt t="100151" x="584200" y="3403600"/>
          <p14:tracePt t="100153" x="603250" y="3409950"/>
          <p14:tracePt t="100168" x="641350" y="3416300"/>
          <p14:tracePt t="100185" x="666750" y="3422650"/>
          <p14:tracePt t="100201" x="692150" y="3429000"/>
          <p14:tracePt t="100218" x="704850" y="3429000"/>
          <p14:tracePt t="100235" x="723900" y="3429000"/>
          <p14:tracePt t="100251" x="749300" y="3429000"/>
          <p14:tracePt t="100252" x="755650" y="3429000"/>
          <p14:tracePt t="100268" x="781050" y="3429000"/>
          <p14:tracePt t="100285" x="793750" y="3429000"/>
          <p14:tracePt t="100301" x="806450" y="3429000"/>
          <p14:tracePt t="100318" x="819150" y="3429000"/>
          <p14:tracePt t="100335" x="831850" y="3429000"/>
          <p14:tracePt t="100351" x="844550" y="3422650"/>
          <p14:tracePt t="100368" x="857250" y="3416300"/>
          <p14:tracePt t="100385" x="869950" y="3409950"/>
          <p14:tracePt t="100386" x="869950" y="3403600"/>
          <p14:tracePt t="100401" x="869950" y="3397250"/>
          <p14:tracePt t="100418" x="876300" y="3371850"/>
          <p14:tracePt t="100435" x="876300" y="3359150"/>
          <p14:tracePt t="100451" x="876300" y="3346450"/>
          <p14:tracePt t="100468" x="876300" y="3340100"/>
          <p14:tracePt t="100501" x="876300" y="3333750"/>
          <p14:tracePt t="100518" x="876300" y="3327400"/>
          <p14:tracePt t="100535" x="863600" y="3321050"/>
          <p14:tracePt t="100551" x="844550" y="3308350"/>
          <p14:tracePt t="100568" x="800100" y="3295650"/>
          <p14:tracePt t="100585" x="787400" y="3289300"/>
          <p14:tracePt t="100601" x="781050" y="3289300"/>
          <p14:tracePt t="100635" x="774700" y="3282950"/>
          <p14:tracePt t="100651" x="755650" y="3276600"/>
          <p14:tracePt t="100668" x="717550" y="3263900"/>
          <p14:tracePt t="100685" x="692150" y="3257550"/>
          <p14:tracePt t="100701" x="679450" y="3251200"/>
          <p14:tracePt t="100718" x="673100" y="3251200"/>
          <p14:tracePt t="100735" x="641350" y="3244850"/>
          <p14:tracePt t="100751" x="609600" y="3244850"/>
          <p14:tracePt t="100768" x="584200" y="3244850"/>
          <p14:tracePt t="100785" x="552450" y="3244850"/>
          <p14:tracePt t="100801" x="533400" y="3251200"/>
          <p14:tracePt t="100818" x="520700" y="3263900"/>
          <p14:tracePt t="100851" x="527050" y="3263900"/>
          <p14:tracePt t="100868" x="647700" y="3263900"/>
          <p14:tracePt t="100885" x="831850" y="3263900"/>
          <p14:tracePt t="100901" x="1009650" y="3263900"/>
          <p14:tracePt t="100902" x="1085850" y="3270250"/>
          <p14:tracePt t="100918" x="1162050" y="3270250"/>
          <p14:tracePt t="100935" x="1174750" y="3270250"/>
          <p14:tracePt t="100991" x="1181100" y="3270250"/>
          <p14:tracePt t="100994" x="1187450" y="3270250"/>
          <p14:tracePt t="101003" x="1200150" y="3270250"/>
          <p14:tracePt t="101018" x="1244600" y="3270250"/>
          <p14:tracePt t="101035" x="1289050" y="3270250"/>
          <p14:tracePt t="101051" x="1320800" y="3270250"/>
          <p14:tracePt t="101068" x="1327150" y="3270250"/>
          <p14:tracePt t="101085" x="1333500" y="3270250"/>
          <p14:tracePt t="101137" x="1339850" y="3270250"/>
          <p14:tracePt t="101144" x="1346200" y="3270250"/>
          <p14:tracePt t="101153" x="1365250" y="3276600"/>
          <p14:tracePt t="101168" x="1390650" y="3289300"/>
          <p14:tracePt t="101185" x="1422400" y="3289300"/>
          <p14:tracePt t="101201" x="1454150" y="3308350"/>
          <p14:tracePt t="101218" x="1485900" y="3321050"/>
          <p14:tracePt t="101234" x="1530350" y="3333750"/>
          <p14:tracePt t="101251" x="1555750" y="3352800"/>
          <p14:tracePt t="101268" x="1568450" y="3352800"/>
          <p14:tracePt t="101386" x="1574800" y="3352800"/>
          <p14:tracePt t="101417" x="1581150" y="3352800"/>
          <p14:tracePt t="101424" x="1587500" y="3352800"/>
          <p14:tracePt t="101434" x="1600200" y="3352800"/>
          <p14:tracePt t="101451" x="1612900" y="3352800"/>
          <p14:tracePt t="101468" x="1625600" y="3352800"/>
          <p14:tracePt t="101485" x="1631950" y="3352800"/>
          <p14:tracePt t="101501" x="1644650" y="3352800"/>
          <p14:tracePt t="101504" x="1651000" y="3359150"/>
          <p14:tracePt t="101518" x="1670050" y="3359150"/>
          <p14:tracePt t="101535" x="1695450" y="3365500"/>
          <p14:tracePt t="101551" x="1720850" y="3365500"/>
          <p14:tracePt t="101568" x="1746250" y="3365500"/>
          <p14:tracePt t="101585" x="1778000" y="3365500"/>
          <p14:tracePt t="101601" x="1828800" y="3365500"/>
          <p14:tracePt t="101618" x="1866900" y="3365500"/>
          <p14:tracePt t="101634" x="1898650" y="3365500"/>
          <p14:tracePt t="101651" x="1924050" y="3365500"/>
          <p14:tracePt t="101668" x="1949450" y="3365500"/>
          <p14:tracePt t="101685" x="1962150" y="3365500"/>
          <p14:tracePt t="101701" x="1974850" y="3359150"/>
          <p14:tracePt t="101718" x="1981200" y="3346450"/>
          <p14:tracePt t="101734" x="1987550" y="3327400"/>
          <p14:tracePt t="101751" x="1987550" y="3321050"/>
          <p14:tracePt t="101768" x="1987550" y="3308350"/>
          <p14:tracePt t="101801" x="1987550" y="3302000"/>
          <p14:tracePt t="101818" x="1987550" y="3295650"/>
          <p14:tracePt t="101835" x="1987550" y="3289300"/>
          <p14:tracePt t="101851" x="1962150" y="3282950"/>
          <p14:tracePt t="101868" x="1911350" y="3270250"/>
          <p14:tracePt t="101884" x="1866900" y="3257550"/>
          <p14:tracePt t="101901" x="1841500" y="3257550"/>
          <p14:tracePt t="101918" x="1790700" y="3244850"/>
          <p14:tracePt t="101934" x="1765300" y="3238500"/>
          <p14:tracePt t="101951" x="1746250" y="3232150"/>
          <p14:tracePt t="101968" x="1714500" y="3232150"/>
          <p14:tracePt t="101985" x="1695450" y="3232150"/>
          <p14:tracePt t="102001" x="1670050" y="3232150"/>
          <p14:tracePt t="102002" x="1651000" y="3232150"/>
          <p14:tracePt t="102018" x="1619250" y="3232150"/>
          <p14:tracePt t="102035" x="1587500" y="3232150"/>
          <p14:tracePt t="102051" x="1562100" y="3232150"/>
          <p14:tracePt t="102068" x="1530350" y="3244850"/>
          <p14:tracePt t="102084" x="1517650" y="3244850"/>
          <p14:tracePt t="102101" x="1511300" y="3244850"/>
          <p14:tracePt t="102118" x="1498600" y="3244850"/>
          <p14:tracePt t="102135" x="1492250" y="3251200"/>
          <p14:tracePt t="102151" x="1485900" y="3263900"/>
          <p14:tracePt t="102153" x="1479550" y="3276600"/>
          <p14:tracePt t="102168" x="1466850" y="3295650"/>
          <p14:tracePt t="102185" x="1466850" y="3302000"/>
          <p14:tracePt t="102201" x="1466850" y="3308350"/>
          <p14:tracePt t="102218" x="1466850" y="3314700"/>
          <p14:tracePt t="102235" x="1473200" y="3321050"/>
          <p14:tracePt t="102251" x="1485900" y="3333750"/>
          <p14:tracePt t="102268" x="1504950" y="3340100"/>
          <p14:tracePt t="102285" x="1517650" y="3346450"/>
          <p14:tracePt t="102301" x="1530350" y="3352800"/>
          <p14:tracePt t="102318" x="1549400" y="3359150"/>
          <p14:tracePt t="102335" x="1568450" y="3371850"/>
          <p14:tracePt t="102351" x="1587500" y="3378200"/>
          <p14:tracePt t="102368" x="1600200" y="3390900"/>
          <p14:tracePt t="102385" x="1644650" y="3409950"/>
          <p14:tracePt t="102401" x="1682750" y="3422650"/>
          <p14:tracePt t="102418" x="1752600" y="3429000"/>
          <p14:tracePt t="102435" x="1790700" y="3429000"/>
          <p14:tracePt t="102451" x="1841500" y="3429000"/>
          <p14:tracePt t="102468" x="1879600" y="3429000"/>
          <p14:tracePt t="102484" x="1885950" y="3429000"/>
          <p14:tracePt t="102501" x="1911350" y="3429000"/>
          <p14:tracePt t="102503" x="1917700" y="3429000"/>
          <p14:tracePt t="102518" x="1936750" y="3429000"/>
          <p14:tracePt t="102535" x="1955800" y="3429000"/>
          <p14:tracePt t="102551" x="1974850" y="3429000"/>
          <p14:tracePt t="102568" x="1993900" y="3429000"/>
          <p14:tracePt t="102584" x="2000250" y="3429000"/>
          <p14:tracePt t="102601" x="2012950" y="3429000"/>
          <p14:tracePt t="102618" x="2019300" y="3429000"/>
          <p14:tracePt t="102651" x="2025650" y="3429000"/>
          <p14:tracePt t="103198" x="2057400" y="3429000"/>
          <p14:tracePt t="103208" x="2114550" y="3422650"/>
          <p14:tracePt t="103215" x="2139950" y="3422650"/>
          <p14:tracePt t="103224" x="2146300" y="3422650"/>
          <p14:tracePt t="103234" x="2152650" y="3422650"/>
          <p14:tracePt t="103251" x="2159000" y="3422650"/>
          <p14:tracePt t="103268" x="2209800" y="3422650"/>
          <p14:tracePt t="103284" x="2266950" y="3422650"/>
          <p14:tracePt t="103301" x="2368550" y="3448050"/>
          <p14:tracePt t="103318" x="2482850" y="3467100"/>
          <p14:tracePt t="103335" x="2584450" y="3473450"/>
          <p14:tracePt t="103351" x="2641600" y="3479800"/>
          <p14:tracePt t="103368" x="2717800" y="3492500"/>
          <p14:tracePt t="103384" x="2800350" y="3498850"/>
          <p14:tracePt t="103401" x="2857500" y="3498850"/>
          <p14:tracePt t="103402" x="2876550" y="3498850"/>
          <p14:tracePt t="103418" x="2889250" y="3498850"/>
          <p14:tracePt t="103434" x="2895600" y="3498850"/>
          <p14:tracePt t="103451" x="2914650" y="3498850"/>
          <p14:tracePt t="103468" x="2933700" y="3498850"/>
          <p14:tracePt t="103484" x="2959100" y="3498850"/>
          <p14:tracePt t="103714" x="2997200" y="3505200"/>
          <p14:tracePt t="103724" x="3054350" y="3536950"/>
          <p14:tracePt t="103730" x="3181350" y="3587750"/>
          <p14:tracePt t="103741" x="3333750" y="3651250"/>
          <p14:tracePt t="103751" x="3530600" y="3740150"/>
          <p14:tracePt t="103768" x="4165600" y="4000500"/>
          <p14:tracePt t="103784" x="4629150" y="4197350"/>
          <p14:tracePt t="103801" x="5137150" y="4381500"/>
          <p14:tracePt t="103818" x="5505450" y="4508500"/>
          <p14:tracePt t="103835" x="5683250" y="4565650"/>
          <p14:tracePt t="103851" x="5734050" y="4578350"/>
          <p14:tracePt t="103868" x="5746750" y="4584700"/>
          <p14:tracePt t="103884" x="5753100" y="4584700"/>
          <p14:tracePt t="103901" x="5759450" y="4584700"/>
          <p14:tracePt t="103902" x="5772150" y="4591050"/>
          <p14:tracePt t="103918" x="5797550" y="4597400"/>
          <p14:tracePt t="103934" x="5854700" y="4616450"/>
          <p14:tracePt t="103951" x="5911850" y="4635500"/>
          <p14:tracePt t="103968" x="5956300" y="4635500"/>
          <p14:tracePt t="103984" x="6007100" y="4641850"/>
          <p14:tracePt t="104001" x="6096000" y="4654550"/>
          <p14:tracePt t="104002" x="6146800" y="4654550"/>
          <p14:tracePt t="104018" x="6235700" y="4660900"/>
          <p14:tracePt t="104034" x="6273800" y="4654550"/>
          <p14:tracePt t="104051" x="6286500" y="4641850"/>
          <p14:tracePt t="104068" x="6292850" y="4622800"/>
          <p14:tracePt t="104084" x="6305550" y="4603750"/>
          <p14:tracePt t="104101" x="6305550" y="4578350"/>
          <p14:tracePt t="104118" x="6305550" y="4533900"/>
          <p14:tracePt t="104134" x="6305550" y="4476750"/>
          <p14:tracePt t="104151" x="6286500" y="4394200"/>
          <p14:tracePt t="104152" x="6280150" y="4381500"/>
          <p14:tracePt t="104168" x="6267450" y="4356100"/>
          <p14:tracePt t="104184" x="6261100" y="4337050"/>
          <p14:tracePt t="104201" x="6254750" y="4311650"/>
          <p14:tracePt t="104218" x="6223000" y="4273550"/>
          <p14:tracePt t="104234" x="6159500" y="4229100"/>
          <p14:tracePt t="104251" x="6096000" y="4203700"/>
          <p14:tracePt t="104268" x="6045200" y="4184650"/>
          <p14:tracePt t="104284" x="5994400" y="4178300"/>
          <p14:tracePt t="104301" x="5969000" y="4178300"/>
          <p14:tracePt t="104318" x="5949950" y="4178300"/>
          <p14:tracePt t="104334" x="5937250" y="4178300"/>
          <p14:tracePt t="104351" x="5911850" y="4178300"/>
          <p14:tracePt t="104368" x="5873750" y="4171950"/>
          <p14:tracePt t="104384" x="5822950" y="4159250"/>
          <p14:tracePt t="104401" x="5765800" y="4159250"/>
          <p14:tracePt t="104418" x="5702300" y="4159250"/>
          <p14:tracePt t="104434" x="5676900" y="4159250"/>
          <p14:tracePt t="104451" x="5664200" y="4165600"/>
          <p14:tracePt t="104484" x="5657850" y="4165600"/>
          <p14:tracePt t="104501" x="5645150" y="4171950"/>
          <p14:tracePt t="104518" x="5613400" y="4191000"/>
          <p14:tracePt t="104534" x="5588000" y="4210050"/>
          <p14:tracePt t="104551" x="5568950" y="4222750"/>
          <p14:tracePt t="104568" x="5549900" y="4235450"/>
          <p14:tracePt t="104584" x="5530850" y="4241800"/>
          <p14:tracePt t="104601" x="5511800" y="4260850"/>
          <p14:tracePt t="104618" x="5492750" y="4298950"/>
          <p14:tracePt t="104634" x="5461000" y="4356100"/>
          <p14:tracePt t="104635" x="5448300" y="4375150"/>
          <p14:tracePt t="104651" x="5448300" y="4400550"/>
          <p14:tracePt t="104668" x="5416550" y="4470400"/>
          <p14:tracePt t="104684" x="5416550" y="4508500"/>
          <p14:tracePt t="104701" x="5416550" y="4527550"/>
          <p14:tracePt t="104717" x="5416550" y="4540250"/>
          <p14:tracePt t="104734" x="5416550" y="4552950"/>
          <p14:tracePt t="104751" x="5422900" y="4565650"/>
          <p14:tracePt t="104752" x="5429250" y="4572000"/>
          <p14:tracePt t="104767" x="5429250" y="4578350"/>
          <p14:tracePt t="104784" x="5448300" y="4584700"/>
          <p14:tracePt t="104801" x="5461000" y="4591050"/>
          <p14:tracePt t="104818" x="5480050" y="4610100"/>
          <p14:tracePt t="104834" x="5499100" y="4616450"/>
          <p14:tracePt t="104851" x="5505450" y="4622800"/>
          <p14:tracePt t="104868" x="5524500" y="4629150"/>
          <p14:tracePt t="104884" x="5543550" y="4648200"/>
          <p14:tracePt t="104901" x="5562600" y="4648200"/>
          <p14:tracePt t="104918" x="5581650" y="4648200"/>
          <p14:tracePt t="104934" x="5594350" y="4648200"/>
          <p14:tracePt t="104951" x="5613400" y="4648200"/>
          <p14:tracePt t="104967" x="5632450" y="4648200"/>
          <p14:tracePt t="104984" x="5657850" y="4654550"/>
          <p14:tracePt t="105001" x="5683250" y="4660900"/>
          <p14:tracePt t="105002" x="5695950" y="4667250"/>
          <p14:tracePt t="105017" x="5727700" y="4673600"/>
          <p14:tracePt t="105034" x="5753100" y="4679950"/>
          <p14:tracePt t="105051" x="5784850" y="4679950"/>
          <p14:tracePt t="105069" x="5842000" y="4686300"/>
          <p14:tracePt t="105085" x="5918200" y="4686300"/>
          <p14:tracePt t="105101" x="6000750" y="4692650"/>
          <p14:tracePt t="105118" x="6089650" y="4699000"/>
          <p14:tracePt t="105134" x="6134100" y="4705350"/>
          <p14:tracePt t="105136" x="6153150" y="4705350"/>
          <p14:tracePt t="105151" x="6165850" y="4705350"/>
          <p14:tracePt t="105167" x="6280150" y="4711700"/>
          <p14:tracePt t="105184" x="6394450" y="4711700"/>
          <p14:tracePt t="105201" x="6521450" y="4718050"/>
          <p14:tracePt t="105217" x="6635750" y="4724400"/>
          <p14:tracePt t="105234" x="6711950" y="4724400"/>
          <p14:tracePt t="105251" x="6775450" y="4724400"/>
          <p14:tracePt t="105267" x="6902450" y="4724400"/>
          <p14:tracePt t="105284" x="7004050" y="4724400"/>
          <p14:tracePt t="105303" x="7099300" y="4730750"/>
          <p14:tracePt t="105319" x="7175500" y="4730750"/>
          <p14:tracePt t="105334" x="7219950" y="4730750"/>
          <p14:tracePt t="105352" x="7289800" y="4737100"/>
          <p14:tracePt t="105369" x="7391400" y="4743450"/>
          <p14:tracePt t="105374" x="7448550" y="4743450"/>
          <p14:tracePt t="105385" x="7518400" y="4743450"/>
          <p14:tracePt t="105401" x="7651750" y="4749800"/>
          <p14:tracePt t="105417" x="7804150" y="4749800"/>
          <p14:tracePt t="105434" x="7880350" y="4749800"/>
          <p14:tracePt t="105451" x="7969250" y="4749800"/>
          <p14:tracePt t="105467" x="8077200" y="4749800"/>
          <p14:tracePt t="105484" x="8204200" y="4756150"/>
          <p14:tracePt t="105501" x="8337550" y="4756150"/>
          <p14:tracePt t="105502" x="8382000" y="4756150"/>
          <p14:tracePt t="105517" x="8458200" y="4756150"/>
          <p14:tracePt t="105534" x="8528050" y="4756150"/>
          <p14:tracePt t="105551" x="8623300" y="4756150"/>
          <p14:tracePt t="105567" x="8743950" y="4768850"/>
          <p14:tracePt t="105584" x="8877300" y="4775200"/>
          <p14:tracePt t="105603" x="9023350" y="4775200"/>
          <p14:tracePt t="105620" x="9099550" y="4775200"/>
          <p14:tracePt t="105636" x="9169400" y="4762500"/>
          <p14:tracePt t="105651" x="9277350" y="4756150"/>
          <p14:tracePt t="105668" x="9512300" y="4756150"/>
          <p14:tracePt t="105684" x="9683750" y="4749800"/>
          <p14:tracePt t="105702" x="9804400" y="4737100"/>
          <p14:tracePt t="105718" x="9893300" y="4730750"/>
          <p14:tracePt t="105734" x="9969500" y="4724400"/>
          <p14:tracePt t="105751" x="10096500" y="4724400"/>
          <p14:tracePt t="105769" x="10267950" y="4724400"/>
          <p14:tracePt t="105786" x="10502900" y="4724400"/>
          <p14:tracePt t="105801" x="10648950" y="4724400"/>
          <p14:tracePt t="105818" x="10769600" y="4724400"/>
          <p14:tracePt t="105834" x="10839450" y="4724400"/>
          <p14:tracePt t="105854" x="10902950" y="4724400"/>
          <p14:tracePt t="105869" x="10985500" y="4724400"/>
          <p14:tracePt t="105885" x="11061700" y="4724400"/>
          <p14:tracePt t="105903" x="11106150" y="4724400"/>
          <p14:tracePt t="105918" x="11156950" y="4724400"/>
          <p14:tracePt t="105934" x="11163300" y="4718050"/>
          <p14:tracePt t="105953" x="11169650" y="4705350"/>
          <p14:tracePt t="105969" x="11201400" y="4686300"/>
          <p14:tracePt t="105980" x="11245850" y="4667250"/>
          <p14:tracePt t="106002" x="11303000" y="4641850"/>
          <p14:tracePt t="106018" x="11347450" y="4629150"/>
          <p14:tracePt t="106035" x="11353800" y="4622800"/>
          <p14:tracePt t="106052" x="11353800" y="4610100"/>
          <p14:tracePt t="106068" x="11328400" y="4546600"/>
          <p14:tracePt t="106084" x="11290300" y="4502150"/>
          <p14:tracePt t="106101" x="11277600" y="4476750"/>
          <p14:tracePt t="106117" x="11264900" y="4457700"/>
          <p14:tracePt t="106134" x="11245850" y="4438650"/>
          <p14:tracePt t="106151" x="11233150" y="4432300"/>
          <p14:tracePt t="106167" x="11201400" y="4394200"/>
          <p14:tracePt t="106186" x="11156950" y="4375150"/>
          <p14:tracePt t="106203" x="11125200" y="4368800"/>
          <p14:tracePt t="106218" x="11093450" y="4349750"/>
          <p14:tracePt t="106234" x="11074400" y="4343400"/>
          <p14:tracePt t="106251" x="11061700" y="4337050"/>
          <p14:tracePt t="106267" x="11049000" y="4324350"/>
          <p14:tracePt t="106284" x="11023600" y="4311650"/>
          <p14:tracePt t="106301" x="11010900" y="4298950"/>
          <p14:tracePt t="106319" x="10979150" y="4292600"/>
          <p14:tracePt t="106337" x="10947400" y="4279900"/>
          <p14:tracePt t="106352" x="10909300" y="4273550"/>
          <p14:tracePt t="106368" x="10858500" y="4260850"/>
          <p14:tracePt t="106384" x="10788650" y="4254500"/>
          <p14:tracePt t="106386" x="10756900" y="4254500"/>
          <p14:tracePt t="106403" x="10718800" y="4254500"/>
          <p14:tracePt t="106418" x="10674350" y="4254500"/>
          <p14:tracePt t="106434" x="10623550" y="4254500"/>
          <p14:tracePt t="106451" x="10547350" y="4254500"/>
          <p14:tracePt t="106467" x="10509250" y="4254500"/>
          <p14:tracePt t="106484" x="10414000" y="4254500"/>
          <p14:tracePt t="106501" x="10325100" y="4254500"/>
          <p14:tracePt t="106502" x="10287000" y="4254500"/>
          <p14:tracePt t="106517" x="10255250" y="4254500"/>
          <p14:tracePt t="106536" x="10140950" y="4254500"/>
          <p14:tracePt t="106553" x="10096500" y="4254500"/>
          <p14:tracePt t="106568" x="10020300" y="4254500"/>
          <p14:tracePt t="106585" x="9893300" y="4254500"/>
          <p14:tracePt t="106602" x="9785350" y="4254500"/>
          <p14:tracePt t="106608" x="9728200" y="4254500"/>
          <p14:tracePt t="106618" x="9664700" y="4267200"/>
          <p14:tracePt t="106634" x="9556750" y="4273550"/>
          <p14:tracePt t="106653" x="9474200" y="4279900"/>
          <p14:tracePt t="106676" x="9359900" y="4286250"/>
          <p14:tracePt t="106684" x="9309100" y="4286250"/>
          <p14:tracePt t="106701" x="9169400" y="4286250"/>
          <p14:tracePt t="106717" x="9042400" y="4286250"/>
          <p14:tracePt t="106736" x="8953500" y="4286250"/>
          <p14:tracePt t="106753" x="8858250" y="4292600"/>
          <p14:tracePt t="106757" x="8813800" y="4298950"/>
          <p14:tracePt t="106768" x="8782050" y="4298950"/>
          <p14:tracePt t="106784" x="8693150" y="4298950"/>
          <p14:tracePt t="106802" x="8623300" y="4292600"/>
          <p14:tracePt t="106818" x="8521700" y="4279900"/>
          <p14:tracePt t="106835" x="8420100" y="4273550"/>
          <p14:tracePt t="106851" x="8299450" y="4260850"/>
          <p14:tracePt t="106867" x="8153400" y="4260850"/>
          <p14:tracePt t="106884" x="8020050" y="4254500"/>
          <p14:tracePt t="106886" x="7950200" y="4254500"/>
          <p14:tracePt t="106901" x="7905750" y="4248150"/>
          <p14:tracePt t="106917" x="7766050" y="4235450"/>
          <p14:tracePt t="106934" x="7651750" y="4235450"/>
          <p14:tracePt t="106951" x="7531100" y="4229100"/>
          <p14:tracePt t="106967" x="7410450" y="4229100"/>
          <p14:tracePt t="106984" x="7296150" y="4229100"/>
          <p14:tracePt t="107003" x="7181850" y="4229100"/>
          <p14:tracePt t="107020" x="7118350" y="4229100"/>
          <p14:tracePt t="107035" x="7004050" y="4229100"/>
          <p14:tracePt t="107051" x="6902450" y="4222750"/>
          <p14:tracePt t="107067" x="6775450" y="4210050"/>
          <p14:tracePt t="107084" x="6623050" y="4197350"/>
          <p14:tracePt t="107104" x="6483350" y="4191000"/>
          <p14:tracePt t="107122" x="6356350" y="4191000"/>
          <p14:tracePt t="107134" x="6178550" y="4184650"/>
          <p14:tracePt t="107151" x="5994400" y="4165600"/>
          <p14:tracePt t="107169" x="5695950" y="4133850"/>
          <p14:tracePt t="107185" x="5556250" y="4127500"/>
          <p14:tracePt t="107201" x="5473700" y="4121150"/>
          <p14:tracePt t="107218" x="5441950" y="4121150"/>
          <p14:tracePt t="107234" x="5410200" y="4114800"/>
          <p14:tracePt t="107254" x="5384800" y="4102100"/>
          <p14:tracePt t="107268" x="5359400" y="4102100"/>
          <p14:tracePt t="107285" x="5308600" y="4102100"/>
          <p14:tracePt t="107301" x="5295900" y="4102100"/>
          <p14:tracePt t="107317" x="5295900" y="4095750"/>
          <p14:tracePt t="107395" x="5283200" y="4095750"/>
          <p14:tracePt t="107403" x="5276850" y="4095750"/>
          <p14:tracePt t="107409" x="5257800" y="4095750"/>
          <p14:tracePt t="107419" x="5245100" y="4095750"/>
          <p14:tracePt t="107436" x="5226050" y="4095750"/>
          <p14:tracePt t="107451" x="5219700" y="4095750"/>
          <p14:tracePt t="108166" x="5226050" y="4095750"/>
          <p14:tracePt t="108184" x="5276850" y="4095750"/>
          <p14:tracePt t="108201" x="5308600" y="4095750"/>
          <p14:tracePt t="108217" x="5334000" y="4095750"/>
          <p14:tracePt t="108234" x="5372100" y="4095750"/>
          <p14:tracePt t="108251" x="5397500" y="4095750"/>
          <p14:tracePt t="108267" x="5410200" y="4095750"/>
          <p14:tracePt t="108284" x="5429250" y="4089400"/>
          <p14:tracePt t="108301" x="5435600" y="4083050"/>
          <p14:tracePt t="108317" x="5448300" y="4083050"/>
          <p14:tracePt t="108334" x="5461000" y="4083050"/>
          <p14:tracePt t="108351" x="5480050" y="4083050"/>
          <p14:tracePt t="108367" x="5492750" y="4076700"/>
          <p14:tracePt t="108384" x="5499100" y="4076700"/>
          <p14:tracePt t="108386" x="5505450" y="4076700"/>
          <p14:tracePt t="108401" x="5511800" y="4070350"/>
          <p14:tracePt t="108417" x="5518150" y="4070350"/>
          <p14:tracePt t="108434" x="5524500" y="4070350"/>
          <p14:tracePt t="108451" x="5530850" y="4070350"/>
          <p14:tracePt t="108467" x="5537200" y="4064000"/>
          <p14:tracePt t="108484" x="5543550" y="4064000"/>
          <p14:tracePt t="108501" x="5568950" y="4038600"/>
          <p14:tracePt t="108517" x="5568950" y="4019550"/>
          <p14:tracePt t="108534" x="5588000" y="3994150"/>
          <p14:tracePt t="108551" x="5594350" y="3981450"/>
          <p14:tracePt t="108567" x="5594350" y="3975100"/>
          <p14:tracePt t="108584" x="5594350" y="3962400"/>
          <p14:tracePt t="108600" x="5594350" y="3956050"/>
          <p14:tracePt t="108617" x="5594350" y="3943350"/>
          <p14:tracePt t="108634" x="5594350" y="3917950"/>
          <p14:tracePt t="108651" x="5575300" y="3892550"/>
          <p14:tracePt t="108667" x="5549900" y="3867150"/>
          <p14:tracePt t="108700" x="5549900" y="3860800"/>
          <p14:tracePt t="108734" x="5543550" y="3860800"/>
          <p14:tracePt t="108750" x="5537200" y="3854450"/>
          <p14:tracePt t="108767" x="5524500" y="3848100"/>
          <p14:tracePt t="108768" x="5518150" y="3848100"/>
          <p14:tracePt t="108784" x="5505450" y="3848100"/>
          <p14:tracePt t="108801" x="5486400" y="3848100"/>
          <p14:tracePt t="108817" x="5467350" y="3848100"/>
          <p14:tracePt t="108834" x="5435600" y="3841750"/>
          <p14:tracePt t="108850" x="5403850" y="3829050"/>
          <p14:tracePt t="108867" x="5384800" y="3829050"/>
          <p14:tracePt t="108884" x="5372100" y="3829050"/>
          <p14:tracePt t="108900" x="5365750" y="3829050"/>
          <p14:tracePt t="108901" x="5359400" y="3829050"/>
          <p14:tracePt t="108917" x="5353050" y="3829050"/>
          <p14:tracePt t="108934" x="5346700" y="3829050"/>
          <p14:tracePt t="108951" x="5327650" y="3829050"/>
          <p14:tracePt t="108959" x="5314950" y="3829050"/>
          <p14:tracePt t="108984" x="5308600" y="3829050"/>
          <p14:tracePt t="109000" x="5283200" y="3829050"/>
          <p14:tracePt t="109017" x="5276850" y="3829050"/>
          <p14:tracePt t="109034" x="5264150" y="3829050"/>
          <p14:tracePt t="109050" x="5251450" y="3829050"/>
          <p14:tracePt t="109067" x="5238750" y="3829050"/>
          <p14:tracePt t="109084" x="5219700" y="3829050"/>
          <p14:tracePt t="109100" x="5194300" y="3829050"/>
          <p14:tracePt t="109117" x="5181600" y="3829050"/>
          <p14:tracePt t="109134" x="5175250" y="3829050"/>
          <p14:tracePt t="109150" x="5168900" y="3829050"/>
          <p14:tracePt t="109167" x="5162550" y="3829050"/>
          <p14:tracePt t="109184" x="5137150" y="3829050"/>
          <p14:tracePt t="109202" x="5118100" y="3829050"/>
          <p14:tracePt t="109217" x="5099050" y="3829050"/>
          <p14:tracePt t="109234" x="5086350" y="3829050"/>
          <p14:tracePt t="109252" x="5073650" y="3829050"/>
          <p14:tracePt t="109284" x="5067300" y="3829050"/>
          <p14:tracePt t="109317" x="5054600" y="3829050"/>
          <p14:tracePt t="109334" x="5048250" y="3829050"/>
          <p14:tracePt t="109367" x="5041900" y="3829050"/>
          <p14:tracePt t="109659" x="5035550" y="3829050"/>
          <p14:tracePt t="109674" x="5029200" y="3835400"/>
          <p14:tracePt t="109691" x="5029200" y="3841750"/>
          <p14:tracePt t="109698" x="5022850" y="3848100"/>
          <p14:tracePt t="109707" x="5022850" y="3854450"/>
          <p14:tracePt t="109717" x="5022850" y="3860800"/>
          <p14:tracePt t="109734" x="5022850" y="3879850"/>
          <p14:tracePt t="109750" x="5022850" y="3911600"/>
          <p14:tracePt t="109767" x="5022850" y="3930650"/>
          <p14:tracePt t="109768" x="5022850" y="3943350"/>
          <p14:tracePt t="109784" x="5035550" y="3968750"/>
          <p14:tracePt t="109800" x="5041900" y="3987800"/>
          <p14:tracePt t="109817" x="5048250" y="4000500"/>
          <p14:tracePt t="109834" x="5054600" y="4006850"/>
          <p14:tracePt t="109850" x="5054600" y="4019550"/>
          <p14:tracePt t="109867" x="5060950" y="4025900"/>
          <p14:tracePt t="109884" x="5067300" y="4038600"/>
          <p14:tracePt t="109900" x="5073650" y="4051300"/>
          <p14:tracePt t="109917" x="5080000" y="4064000"/>
          <p14:tracePt t="109934" x="5092700" y="4070350"/>
          <p14:tracePt t="109950" x="5105400" y="4070350"/>
          <p14:tracePt t="109967" x="5111750" y="4076700"/>
          <p14:tracePt t="109984" x="5124450" y="4089400"/>
          <p14:tracePt t="110000" x="5130800" y="4095750"/>
          <p14:tracePt t="110017" x="5137150" y="4095750"/>
          <p14:tracePt t="110034" x="5156200" y="4102100"/>
          <p14:tracePt t="110050" x="5200650" y="4102100"/>
          <p14:tracePt t="110067" x="5289550" y="4114800"/>
          <p14:tracePt t="110084" x="5353050" y="4114800"/>
          <p14:tracePt t="110101" x="5391150" y="4114800"/>
          <p14:tracePt t="110118" x="5397500" y="4114800"/>
          <p14:tracePt t="110135" x="5429250" y="4114800"/>
          <p14:tracePt t="110139" x="5441950" y="4121150"/>
          <p14:tracePt t="110150" x="5448300" y="4121150"/>
          <p14:tracePt t="110167" x="5467350" y="4127500"/>
          <p14:tracePt t="110184" x="5473700" y="4127500"/>
          <p14:tracePt t="110201" x="5486400" y="4127500"/>
          <p14:tracePt t="110217" x="5492750" y="4133850"/>
          <p14:tracePt t="110234" x="5505450" y="4133850"/>
          <p14:tracePt t="110252" x="5518150" y="4133850"/>
          <p14:tracePt t="110269" x="5537200" y="4133850"/>
          <p14:tracePt t="110284" x="5562600" y="4133850"/>
          <p14:tracePt t="110300" x="5568950" y="4133850"/>
          <p14:tracePt t="110318" x="5581650" y="4133850"/>
          <p14:tracePt t="110334" x="5594350" y="4127500"/>
          <p14:tracePt t="110350" x="5600700" y="4127500"/>
          <p14:tracePt t="110367" x="5607050" y="4127500"/>
          <p14:tracePt t="110384" x="5619750" y="4121150"/>
          <p14:tracePt t="110400" x="5626100" y="4121150"/>
          <p14:tracePt t="110417" x="5657850" y="4083050"/>
          <p14:tracePt t="110434" x="5670550" y="4044950"/>
          <p14:tracePt t="110452" x="5683250" y="4025900"/>
          <p14:tracePt t="110468" x="5683250" y="4019550"/>
          <p14:tracePt t="110484" x="5689600" y="4013200"/>
          <p14:tracePt t="110500" x="5689600" y="4006850"/>
          <p14:tracePt t="110518" x="5689600" y="4000500"/>
          <p14:tracePt t="110534" x="5676900" y="3975100"/>
          <p14:tracePt t="110551" x="5657850" y="3956050"/>
          <p14:tracePt t="110567" x="5638800" y="3943350"/>
          <p14:tracePt t="110584" x="5613400" y="3930650"/>
          <p14:tracePt t="110600" x="5600700" y="3924300"/>
          <p14:tracePt t="110617" x="5575300" y="3911600"/>
          <p14:tracePt t="110634" x="5556250" y="3905250"/>
          <p14:tracePt t="110653" x="5524500" y="3905250"/>
          <p14:tracePt t="110669" x="5486400" y="3892550"/>
          <p14:tracePt t="110684" x="5454650" y="3886200"/>
          <p14:tracePt t="110701" x="5429250" y="3879850"/>
          <p14:tracePt t="110717" x="5416550" y="3879850"/>
          <p14:tracePt t="110751" x="5403850" y="3879850"/>
          <p14:tracePt t="110767" x="5397500" y="3879850"/>
          <p14:tracePt t="110784" x="5391150" y="3879850"/>
          <p14:tracePt t="110818" x="5384800" y="3879850"/>
          <p14:tracePt t="111497" x="5378450" y="3879850"/>
          <p14:tracePt t="111503" x="5270500" y="3879850"/>
          <p14:tracePt t="111510" x="5048250" y="3879850"/>
          <p14:tracePt t="111519" x="4857750" y="3879850"/>
          <p14:tracePt t="111534" x="4533900" y="3848100"/>
          <p14:tracePt t="111550" x="4184650" y="3810000"/>
          <p14:tracePt t="111567" x="3854450" y="3790950"/>
          <p14:tracePt t="111584" x="3543300" y="3765550"/>
          <p14:tracePt t="111600" x="3270250" y="3733800"/>
          <p14:tracePt t="111617" x="3054350" y="3721100"/>
          <p14:tracePt t="111634" x="2908300" y="3714750"/>
          <p14:tracePt t="111650" x="2800350" y="3702050"/>
          <p14:tracePt t="111667" x="2622550" y="3702050"/>
          <p14:tracePt t="111684" x="2495550" y="3702050"/>
          <p14:tracePt t="111700" x="2349500" y="3702050"/>
          <p14:tracePt t="111717" x="2184400" y="3702050"/>
          <p14:tracePt t="111734" x="1981200" y="3676650"/>
          <p14:tracePt t="111750" x="1752600" y="3644900"/>
          <p14:tracePt t="111767" x="1606550" y="3619500"/>
          <p14:tracePt t="111784" x="1466850" y="3606800"/>
          <p14:tracePt t="111784" x="1403350" y="3600450"/>
          <p14:tracePt t="111800" x="1263650" y="3594100"/>
          <p14:tracePt t="111817" x="1143000" y="3575050"/>
          <p14:tracePt t="111834" x="1003300" y="3562350"/>
          <p14:tracePt t="111850" x="857250" y="3549650"/>
          <p14:tracePt t="111867" x="730250" y="3536950"/>
          <p14:tracePt t="111884" x="666750" y="3517900"/>
          <p14:tracePt t="111900" x="641350" y="3517900"/>
          <p14:tracePt t="111917" x="628650" y="3517900"/>
          <p14:tracePt t="111934" x="622300" y="3511550"/>
          <p14:tracePt t="111950" x="609600" y="3505200"/>
          <p14:tracePt t="111967" x="590550" y="3492500"/>
          <p14:tracePt t="111984" x="565150" y="3473450"/>
          <p14:tracePt t="112000" x="558800" y="3467100"/>
          <p14:tracePt t="112017" x="552450" y="3460750"/>
          <p14:tracePt t="112018" x="552450" y="3454400"/>
          <p14:tracePt t="112058" x="552450" y="3448050"/>
          <p14:tracePt t="112067" x="552450" y="3441700"/>
          <p14:tracePt t="112091" x="552450" y="3435350"/>
          <p14:tracePt t="112112" x="552450" y="3429000"/>
          <p14:tracePt t="112123" x="558800" y="3429000"/>
          <p14:tracePt t="112128" x="565150" y="3422650"/>
          <p14:tracePt t="112144" x="565150" y="3416300"/>
          <p14:tracePt t="112160" x="571500" y="3416300"/>
          <p14:tracePt t="112182" x="571500" y="3409950"/>
          <p14:tracePt t="112190" x="577850" y="3409950"/>
          <p14:tracePt t="112200" x="590550" y="3409950"/>
          <p14:tracePt t="112217" x="622300" y="3403600"/>
          <p14:tracePt t="112234" x="647700" y="3397250"/>
          <p14:tracePt t="112250" x="666750" y="3390900"/>
          <p14:tracePt t="112267" x="685800" y="3384550"/>
          <p14:tracePt t="112283" x="692150" y="3384550"/>
          <p14:tracePt t="112300" x="711200" y="3384550"/>
          <p14:tracePt t="112317" x="723900" y="3384550"/>
          <p14:tracePt t="112334" x="730250" y="3384550"/>
          <p14:tracePt t="112350" x="742950" y="3384550"/>
          <p14:tracePt t="112367" x="749300" y="3384550"/>
          <p14:tracePt t="112384" x="768350" y="3384550"/>
          <p14:tracePt t="112400" x="781050" y="3384550"/>
          <p14:tracePt t="112417" x="800100" y="3384550"/>
          <p14:tracePt t="112434" x="806450" y="3384550"/>
          <p14:tracePt t="112450" x="819150" y="3384550"/>
          <p14:tracePt t="112484" x="825500" y="3384550"/>
          <p14:tracePt t="112517" x="831850" y="3384550"/>
          <p14:tracePt t="112550" x="850900" y="3384550"/>
          <p14:tracePt t="112567" x="857250" y="3390900"/>
          <p14:tracePt t="112584" x="863600" y="3397250"/>
          <p14:tracePt t="112600" x="869950" y="3403600"/>
          <p14:tracePt t="112617" x="876300" y="3409950"/>
          <p14:tracePt t="112634" x="882650" y="3416300"/>
          <p14:tracePt t="112650" x="895350" y="3429000"/>
          <p14:tracePt t="112667" x="901700" y="3441700"/>
          <p14:tracePt t="112683" x="908050" y="3448050"/>
          <p14:tracePt t="112700" x="908050" y="3454400"/>
          <p14:tracePt t="112717" x="914400" y="3460750"/>
          <p14:tracePt t="112734" x="914400" y="3467100"/>
          <p14:tracePt t="112750" x="914400" y="3473450"/>
          <p14:tracePt t="112767" x="920750" y="3479800"/>
          <p14:tracePt t="112783" x="920750" y="3486150"/>
          <p14:tracePt t="112817" x="920750" y="3492500"/>
          <p14:tracePt t="112854" x="920750" y="3498850"/>
          <p14:tracePt t="112878" x="920750" y="3505200"/>
          <p14:tracePt t="112988" x="920750" y="3511550"/>
          <p14:tracePt t="113010" x="920750" y="3524250"/>
          <p14:tracePt t="113026" x="920750" y="3530600"/>
          <p14:tracePt t="113035" x="920750" y="3536950"/>
          <p14:tracePt t="113042" x="920750" y="3543300"/>
          <p14:tracePt t="113050" x="920750" y="3549650"/>
          <p14:tracePt t="113067" x="920750" y="3562350"/>
          <p14:tracePt t="113083" x="920750" y="3581400"/>
          <p14:tracePt t="113100" x="920750" y="3587750"/>
          <p14:tracePt t="113117" x="920750" y="3594100"/>
          <p14:tracePt t="113174" x="920750" y="3600450"/>
          <p14:tracePt t="114136" x="952500" y="3613150"/>
          <p14:tracePt t="114144" x="977900" y="3625850"/>
          <p14:tracePt t="114152" x="996950" y="3632200"/>
          <p14:tracePt t="114167" x="1035050" y="3651250"/>
          <p14:tracePt t="114183" x="1054100" y="3657600"/>
          <p14:tracePt t="114200" x="1060450" y="3663950"/>
          <p14:tracePt t="114233" x="1066800" y="3670300"/>
          <p14:tracePt t="114271" x="1073150" y="3676650"/>
          <p14:tracePt t="114300" x="1079500" y="3683000"/>
          <p14:tracePt t="114308" x="1085850" y="3689350"/>
          <p14:tracePt t="114317" x="1092200" y="3689350"/>
          <p14:tracePt t="114333" x="1098550" y="3695700"/>
          <p14:tracePt t="114350" x="1111250" y="3708400"/>
          <p14:tracePt t="114367" x="1117600" y="3714750"/>
          <p14:tracePt t="114383" x="1117600" y="3721100"/>
          <p14:tracePt t="114401" x="1123950" y="3727450"/>
          <p14:tracePt t="114417" x="1130300" y="3733800"/>
          <p14:tracePt t="114443" x="1130300" y="3740150"/>
          <p14:tracePt t="115300" x="1162050" y="3746500"/>
          <p14:tracePt t="115309" x="1346200" y="3771900"/>
          <p14:tracePt t="115317" x="1682750" y="3822700"/>
          <p14:tracePt t="115334" x="2540000" y="3924300"/>
          <p14:tracePt t="115350" x="3371850" y="3994150"/>
          <p14:tracePt t="115367" x="4108450" y="4070350"/>
          <p14:tracePt t="115383" x="4711700" y="4152900"/>
          <p14:tracePt t="115400" x="5149850" y="4197350"/>
          <p14:tracePt t="115417" x="5441950" y="4229100"/>
          <p14:tracePt t="115433" x="5518150" y="4235450"/>
          <p14:tracePt t="115450" x="5549900" y="4235450"/>
          <p14:tracePt t="115467" x="5556250" y="4235450"/>
          <p14:tracePt t="115483" x="5562600" y="4235450"/>
          <p14:tracePt t="115500" x="5575300" y="4235450"/>
          <p14:tracePt t="115517" x="5594350" y="4235450"/>
          <p14:tracePt t="115518" x="5607050" y="4235450"/>
          <p14:tracePt t="115533" x="5632450" y="4235450"/>
          <p14:tracePt t="115550" x="5784850" y="4260850"/>
          <p14:tracePt t="115567" x="5924550" y="4273550"/>
          <p14:tracePt t="115583" x="6057900" y="4286250"/>
          <p14:tracePt t="115600" x="6127750" y="4286250"/>
          <p14:tracePt t="115617" x="6159500" y="4286250"/>
          <p14:tracePt t="115633" x="6165850" y="4286250"/>
          <p14:tracePt t="115650" x="6165850" y="4279900"/>
          <p14:tracePt t="115667" x="6140450" y="4241800"/>
          <p14:tracePt t="115683" x="6115050" y="4235450"/>
          <p14:tracePt t="115700" x="6096000" y="4229100"/>
          <p14:tracePt t="115717" x="6038850" y="4222750"/>
          <p14:tracePt t="115733" x="5969000" y="4210050"/>
          <p14:tracePt t="115750" x="5899150" y="4203700"/>
          <p14:tracePt t="115767" x="5816600" y="4191000"/>
          <p14:tracePt t="115783" x="5753100" y="4171950"/>
          <p14:tracePt t="115800" x="5670550" y="4146550"/>
          <p14:tracePt t="115817" x="5645150" y="4146550"/>
          <p14:tracePt t="115833" x="5638800" y="4140200"/>
          <p14:tracePt t="115850" x="5626100" y="4133850"/>
          <p14:tracePt t="115867" x="5619750" y="4133850"/>
          <p14:tracePt t="115883" x="5594350" y="4133850"/>
          <p14:tracePt t="115900" x="5575300" y="4127500"/>
          <p14:tracePt t="115901" x="5556250" y="4121150"/>
          <p14:tracePt t="115917" x="5524500" y="4121150"/>
          <p14:tracePt t="115933" x="5499100" y="4102100"/>
          <p14:tracePt t="115950" x="5473700" y="4095750"/>
          <p14:tracePt t="115967" x="5467350" y="4089400"/>
          <p14:tracePt t="115983" x="5461000" y="4083050"/>
          <p14:tracePt t="116000" x="5448300" y="4070350"/>
          <p14:tracePt t="116002" x="5441950" y="4064000"/>
          <p14:tracePt t="116017" x="5429250" y="4057650"/>
          <p14:tracePt t="116033" x="5416550" y="4044950"/>
          <p14:tracePt t="116050" x="5397500" y="4044950"/>
          <p14:tracePt t="116174" x="5397500" y="4057650"/>
          <p14:tracePt t="116183" x="5391150" y="4070350"/>
          <p14:tracePt t="116200" x="5372100" y="4121150"/>
          <p14:tracePt t="116217" x="5365750" y="4152900"/>
          <p14:tracePt t="116234" x="5353050" y="4197350"/>
          <p14:tracePt t="116250" x="5353050" y="4222750"/>
          <p14:tracePt t="116253" x="5353050" y="4229100"/>
          <p14:tracePt t="116267" x="5353050" y="4248150"/>
          <p14:tracePt t="116283" x="5353050" y="4260850"/>
          <p14:tracePt t="116300" x="5353050" y="4292600"/>
          <p14:tracePt t="116317" x="5353050" y="4330700"/>
          <p14:tracePt t="116333" x="5353050" y="4362450"/>
          <p14:tracePt t="116350" x="5353050" y="4400550"/>
          <p14:tracePt t="116367" x="5359400" y="4445000"/>
          <p14:tracePt t="116383" x="5365750" y="4489450"/>
          <p14:tracePt t="116400" x="5365750" y="4521200"/>
          <p14:tracePt t="116417" x="5365750" y="4572000"/>
          <p14:tracePt t="116433" x="5365750" y="4610100"/>
          <p14:tracePt t="116450" x="5372100" y="4648200"/>
          <p14:tracePt t="116467" x="5378450" y="4673600"/>
          <p14:tracePt t="116483" x="5384800" y="4692650"/>
          <p14:tracePt t="116500" x="5384800" y="4724400"/>
          <p14:tracePt t="116517" x="5384800" y="4737100"/>
          <p14:tracePt t="116533" x="5384800" y="4749800"/>
          <p14:tracePt t="116550" x="5384800" y="4756150"/>
          <p14:tracePt t="116653" x="5384800" y="4762500"/>
          <p14:tracePt t="116777" x="5378450" y="4762500"/>
          <p14:tracePt t="116785" x="5340350" y="4762500"/>
          <p14:tracePt t="116792" x="5321300" y="4762500"/>
          <p14:tracePt t="116801" x="5302250" y="4762500"/>
          <p14:tracePt t="116817" x="5270500" y="4762500"/>
          <p14:tracePt t="116833" x="5245100" y="4762500"/>
          <p14:tracePt t="116850" x="5226050" y="4762500"/>
          <p14:tracePt t="116867" x="5219700" y="4762500"/>
          <p14:tracePt t="116883" x="5207000" y="4762500"/>
          <p14:tracePt t="116900" x="5187950" y="4756150"/>
          <p14:tracePt t="116917" x="5175250" y="4756150"/>
          <p14:tracePt t="116933" x="5168900" y="4756150"/>
          <p14:tracePt t="116950" x="5162550" y="4756150"/>
          <p14:tracePt t="116967" x="5149850" y="4756150"/>
          <p14:tracePt t="116983" x="5143500" y="4756150"/>
          <p14:tracePt t="117000" x="5137150" y="4756150"/>
          <p14:tracePt t="117034" x="5130800" y="4756150"/>
          <p14:tracePt t="117050" x="5130800" y="4762500"/>
          <p14:tracePt t="117067" x="5124450" y="4762500"/>
          <p14:tracePt t="117083" x="5092700" y="4768850"/>
          <p14:tracePt t="117100" x="5060950" y="4787900"/>
          <p14:tracePt t="117117" x="5048250" y="4794250"/>
          <p14:tracePt t="117150" x="5041900" y="4794250"/>
          <p14:tracePt t="117167" x="5029200" y="4800600"/>
          <p14:tracePt t="117183" x="5029200" y="4806950"/>
          <p14:tracePt t="117200" x="5022850" y="4806950"/>
          <p14:tracePt t="117284" x="5022850" y="4813300"/>
          <p14:tracePt t="117300" x="5022850" y="4826000"/>
          <p14:tracePt t="117308" x="5016500" y="4845050"/>
          <p14:tracePt t="117316" x="5010150" y="4864100"/>
          <p14:tracePt t="117333" x="5010150" y="4902200"/>
          <p14:tracePt t="117350" x="5003800" y="4927600"/>
          <p14:tracePt t="117366" x="5003800" y="4946650"/>
          <p14:tracePt t="117383" x="5003800" y="4965700"/>
          <p14:tracePt t="117400" x="5003800" y="4991100"/>
          <p14:tracePt t="117416" x="5003800" y="5029200"/>
          <p14:tracePt t="117433" x="5003800" y="5060950"/>
          <p14:tracePt t="117450" x="5003800" y="5080000"/>
          <p14:tracePt t="117518" x="4997450" y="5080000"/>
          <p14:tracePt t="117526" x="4991100" y="5086350"/>
          <p14:tracePt t="117550" x="4984750" y="5086350"/>
          <p14:tracePt t="117580" x="4978400" y="5060950"/>
          <p14:tracePt t="117590" x="4978400" y="5035550"/>
          <p14:tracePt t="117597" x="4978400" y="5003800"/>
          <p14:tracePt t="117607" x="4978400" y="4978400"/>
          <p14:tracePt t="117617" x="4978400" y="4953000"/>
          <p14:tracePt t="117633" x="4978400" y="4902200"/>
          <p14:tracePt t="117650" x="4978400" y="4857750"/>
          <p14:tracePt t="117666" x="4978400" y="4845050"/>
          <p14:tracePt t="117776" x="4991100" y="4832350"/>
          <p14:tracePt t="117786" x="4997450" y="4832350"/>
          <p14:tracePt t="117792" x="5010150" y="4826000"/>
          <p14:tracePt t="117800" x="5016500" y="4819650"/>
          <p14:tracePt t="117817" x="5060950" y="4819650"/>
          <p14:tracePt t="117833" x="5162550" y="4826000"/>
          <p14:tracePt t="117850" x="5289550" y="4845050"/>
          <p14:tracePt t="117866" x="5454650" y="4851400"/>
          <p14:tracePt t="117883" x="5556250" y="4851400"/>
          <p14:tracePt t="117900" x="5632450" y="4851400"/>
          <p14:tracePt t="117916" x="5727700" y="4851400"/>
          <p14:tracePt t="117933" x="5746750" y="4851400"/>
          <p14:tracePt t="117934" x="5765800" y="4851400"/>
          <p14:tracePt t="117949" x="5772150" y="4851400"/>
          <p14:tracePt t="118190" x="5778500" y="4851400"/>
          <p14:tracePt t="118207" x="5778500" y="4857750"/>
          <p14:tracePt t="118214" x="5778500" y="4864100"/>
          <p14:tracePt t="118225" x="5778500" y="4870450"/>
          <p14:tracePt t="118233" x="5778500" y="4883150"/>
          <p14:tracePt t="118250" x="5778500" y="4895850"/>
          <p14:tracePt t="118266" x="5778500" y="4914900"/>
          <p14:tracePt t="118283" x="5778500" y="4933950"/>
          <p14:tracePt t="118284" x="5778500" y="4940300"/>
          <p14:tracePt t="118300" x="5778500" y="4953000"/>
          <p14:tracePt t="118316" x="5778500" y="4972050"/>
          <p14:tracePt t="118333" x="5778500" y="4978400"/>
          <p14:tracePt t="118350" x="5778500" y="4984750"/>
          <p14:tracePt t="118373" x="5778500" y="4991100"/>
          <p14:tracePt t="119816" x="5778500" y="4984750"/>
          <p14:tracePt t="119825" x="5778500" y="4933950"/>
          <p14:tracePt t="119833" x="5778500" y="4883150"/>
          <p14:tracePt t="119850" x="5797550" y="4794250"/>
          <p14:tracePt t="119866" x="5835650" y="4648200"/>
          <p14:tracePt t="119883" x="5924550" y="4400550"/>
          <p14:tracePt t="119900" x="6038850" y="4197350"/>
          <p14:tracePt t="119916" x="6483350" y="3746500"/>
          <p14:tracePt t="119933" x="6991350" y="3460750"/>
          <p14:tracePt t="119949" x="7454900" y="3321050"/>
          <p14:tracePt t="119966" x="7664450" y="3295650"/>
          <p14:tracePt t="119983" x="7696200" y="3289300"/>
          <p14:tracePt t="120402" x="7715250" y="3289300"/>
          <p14:tracePt t="120410" x="7740650" y="3289300"/>
          <p14:tracePt t="120416" x="7759700" y="3289300"/>
          <p14:tracePt t="120433" x="7772400" y="3282950"/>
          <p14:tracePt t="120449" x="7785100" y="3270250"/>
          <p14:tracePt t="120466" x="7797800" y="3270250"/>
          <p14:tracePt t="120483" x="7810500" y="3270250"/>
          <p14:tracePt t="120500" x="7861300" y="3270250"/>
          <p14:tracePt t="120503" x="7905750" y="3276600"/>
          <p14:tracePt t="120516" x="7950200" y="3289300"/>
          <p14:tracePt t="120517" x="7988300" y="3302000"/>
          <p14:tracePt t="120533" x="8013700" y="3302000"/>
          <p14:tracePt t="120549" x="8032750" y="3308350"/>
          <p14:tracePt t="120566" x="8039100" y="3308350"/>
          <p14:tracePt t="120583" x="8045450" y="3308350"/>
          <p14:tracePt t="120599" x="8077200" y="3308350"/>
          <p14:tracePt t="120616" x="8108950" y="3308350"/>
          <p14:tracePt t="120633" x="8140700" y="3314700"/>
          <p14:tracePt t="120649" x="8197850" y="3333750"/>
          <p14:tracePt t="120666" x="8331200" y="3365500"/>
          <p14:tracePt t="120683" x="8464550" y="3384550"/>
          <p14:tracePt t="120700" x="8712200" y="3384550"/>
          <p14:tracePt t="120716" x="9036050" y="3384550"/>
          <p14:tracePt t="120733" x="9359900" y="3371850"/>
          <p14:tracePt t="120750" x="9658350" y="3352800"/>
          <p14:tracePt t="120766" x="9899650" y="3371850"/>
          <p14:tracePt t="120783" x="10153650" y="3435350"/>
          <p14:tracePt t="120799" x="10198100" y="3448050"/>
          <p14:tracePt t="121121" x="10210800" y="3448050"/>
          <p14:tracePt t="121129" x="10223500" y="3448050"/>
          <p14:tracePt t="121144" x="10236200" y="3448050"/>
          <p14:tracePt t="121160" x="10236200" y="3441700"/>
          <p14:tracePt t="121167" x="10242550" y="3441700"/>
          <p14:tracePt t="121183" x="10267950" y="3435350"/>
          <p14:tracePt t="121199" x="10287000" y="3435350"/>
          <p14:tracePt t="121216" x="10312400" y="3441700"/>
          <p14:tracePt t="121250" x="10312400" y="3435350"/>
          <p14:tracePt t="121266" x="10312400" y="3429000"/>
          <p14:tracePt t="121283" x="10318750" y="3422650"/>
          <p14:tracePt t="121324" x="10318750" y="3416300"/>
          <p14:tracePt t="121356" x="10325100" y="3416300"/>
          <p14:tracePt t="121373" x="10331450" y="3416300"/>
          <p14:tracePt t="121378" x="10344150" y="3416300"/>
          <p14:tracePt t="121390" x="10363200" y="3416300"/>
          <p14:tracePt t="121400" x="10382250" y="3416300"/>
          <p14:tracePt t="121416" x="10420350" y="3409950"/>
          <p14:tracePt t="121433" x="10433050" y="3409950"/>
          <p14:tracePt t="121449" x="10445750" y="3403600"/>
          <p14:tracePt t="121466" x="10458450" y="3403600"/>
          <p14:tracePt t="121483" x="10483850" y="3403600"/>
          <p14:tracePt t="121499" x="10515600" y="3409950"/>
          <p14:tracePt t="121516" x="10553700" y="3422650"/>
          <p14:tracePt t="121533" x="10591800" y="3429000"/>
          <p14:tracePt t="121534" x="10610850" y="3435350"/>
          <p14:tracePt t="121549" x="10629900" y="3435350"/>
          <p14:tracePt t="121566" x="10680700" y="3435350"/>
          <p14:tracePt t="121583" x="10718800" y="3435350"/>
          <p14:tracePt t="121600" x="10750550" y="3441700"/>
          <p14:tracePt t="121616" x="10788650" y="3441700"/>
          <p14:tracePt t="121633" x="10814050" y="3441700"/>
          <p14:tracePt t="121650" x="10820400" y="3441700"/>
          <p14:tracePt t="121666" x="10826750" y="3441700"/>
          <p14:tracePt t="121699" x="10839450" y="3441700"/>
          <p14:tracePt t="121716" x="10845800" y="3441700"/>
          <p14:tracePt t="122027" x="10852150" y="3435350"/>
          <p14:tracePt t="122036" x="10858500" y="3435350"/>
          <p14:tracePt t="122042" x="10858500" y="3429000"/>
          <p14:tracePt t="122051" x="10864850" y="3422650"/>
          <p14:tracePt t="122066" x="10871200" y="3416300"/>
          <p14:tracePt t="122083" x="10871200" y="3409950"/>
          <p14:tracePt t="122099" x="10877550" y="3403600"/>
          <p14:tracePt t="122116" x="10877550" y="3397250"/>
          <p14:tracePt t="122133" x="10883900" y="3390900"/>
          <p14:tracePt t="122149" x="10883900" y="3384550"/>
          <p14:tracePt t="122166" x="10890250" y="3378200"/>
          <p14:tracePt t="122183" x="10890250" y="3371850"/>
          <p14:tracePt t="122216" x="10890250" y="3365500"/>
          <p14:tracePt t="122488" x="10890250" y="3359150"/>
          <p14:tracePt t="122497" x="10890250" y="3352800"/>
          <p14:tracePt t="122505" x="10896600" y="3352800"/>
          <p14:tracePt t="122516" x="10896600" y="3346450"/>
          <p14:tracePt t="122533" x="10896600" y="3333750"/>
          <p14:tracePt t="122549" x="10896600" y="3314700"/>
          <p14:tracePt t="122566" x="10877550" y="3282950"/>
          <p14:tracePt t="122582" x="10877550" y="3276600"/>
          <p14:tracePt t="122599" x="10864850" y="3270250"/>
          <p14:tracePt t="122616" x="10858500" y="3263900"/>
          <p14:tracePt t="122633" x="10839450" y="3263900"/>
          <p14:tracePt t="122649" x="10801350" y="3251200"/>
          <p14:tracePt t="122666" x="10668000" y="3238500"/>
          <p14:tracePt t="122683" x="10483850" y="3225800"/>
          <p14:tracePt t="122699" x="10242550" y="3206750"/>
          <p14:tracePt t="122716" x="9994900" y="3200400"/>
          <p14:tracePt t="122733" x="9823450" y="3200400"/>
          <p14:tracePt t="122749" x="9658350" y="3200400"/>
          <p14:tracePt t="122766" x="9499600" y="3200400"/>
          <p14:tracePt t="122783" x="9347200" y="3200400"/>
          <p14:tracePt t="122784" x="9290050" y="3200400"/>
          <p14:tracePt t="122799" x="9245600" y="3206750"/>
          <p14:tracePt t="122816" x="9175750" y="3206750"/>
          <p14:tracePt t="122833" x="9163050" y="3206750"/>
          <p14:tracePt t="122849" x="9156700" y="3206750"/>
          <p14:tracePt t="122866" x="9144000" y="3206750"/>
          <p14:tracePt t="122883" x="9112250" y="3206750"/>
          <p14:tracePt t="122899" x="9061450" y="3194050"/>
          <p14:tracePt t="122916" x="8991600" y="3175000"/>
          <p14:tracePt t="122933" x="8972550" y="3168650"/>
          <p14:tracePt t="122949" x="8959850" y="3168650"/>
          <p14:tracePt t="122968" x="8940800" y="3168650"/>
          <p14:tracePt t="122983" x="8896350" y="3162300"/>
          <p14:tracePt t="122999" x="8858250" y="3162300"/>
          <p14:tracePt t="123016" x="8807450" y="3162300"/>
          <p14:tracePt t="123033" x="8756650" y="3162300"/>
          <p14:tracePt t="123049" x="8718550" y="3155950"/>
          <p14:tracePt t="123050" x="8705850" y="3155950"/>
          <p14:tracePt t="123066" x="8686800" y="3155950"/>
          <p14:tracePt t="123083" x="8674100" y="3155950"/>
          <p14:tracePt t="123099" x="8661400" y="3155950"/>
          <p14:tracePt t="123116" x="8655050" y="3155950"/>
          <p14:tracePt t="123166" x="8648700" y="3155950"/>
          <p14:tracePt t="123174" x="8642350" y="3155950"/>
          <p14:tracePt t="123183" x="8636000" y="3155950"/>
          <p14:tracePt t="123199" x="8578850" y="3149600"/>
          <p14:tracePt t="123216" x="8483600" y="3143250"/>
          <p14:tracePt t="123233" x="8356600" y="3130550"/>
          <p14:tracePt t="123249" x="8248650" y="3130550"/>
          <p14:tracePt t="123266" x="8191500" y="3124200"/>
          <p14:tracePt t="123283" x="8178800" y="3124200"/>
          <p14:tracePt t="123299" x="8159750" y="3124200"/>
          <p14:tracePt t="123316" x="8128000" y="3117850"/>
          <p14:tracePt t="123333" x="8083550" y="3117850"/>
          <p14:tracePt t="123349" x="8007350" y="3105150"/>
          <p14:tracePt t="123366" x="7905750" y="3086100"/>
          <p14:tracePt t="123383" x="7823200" y="3086100"/>
          <p14:tracePt t="123399" x="7753350" y="3079750"/>
          <p14:tracePt t="123416" x="7696200" y="3079750"/>
          <p14:tracePt t="123433" x="7670800" y="3079750"/>
          <p14:tracePt t="123449" x="7664450" y="3079750"/>
          <p14:tracePt t="123466" x="7639050" y="3079750"/>
          <p14:tracePt t="123483" x="7588250" y="3079750"/>
          <p14:tracePt t="123499" x="7486650" y="3073400"/>
          <p14:tracePt t="123516" x="7391400" y="3073400"/>
          <p14:tracePt t="123533" x="7321550" y="3073400"/>
          <p14:tracePt t="123549" x="7283450" y="3067050"/>
          <p14:tracePt t="123566" x="7239000" y="3067050"/>
          <p14:tracePt t="123582" x="7213600" y="3067050"/>
          <p14:tracePt t="123599" x="7175500" y="3067050"/>
          <p14:tracePt t="123616" x="7137400" y="3067050"/>
          <p14:tracePt t="123633" x="7099300" y="3067050"/>
          <p14:tracePt t="123649" x="7061200" y="3067050"/>
          <p14:tracePt t="123666" x="6972300" y="3067050"/>
          <p14:tracePt t="123683" x="6889750" y="3060700"/>
          <p14:tracePt t="123699" x="6845300" y="3060700"/>
          <p14:tracePt t="123716" x="6826250" y="3054350"/>
          <p14:tracePt t="123732" x="6819900" y="3054350"/>
          <p14:tracePt t="123749" x="6813550" y="3054350"/>
          <p14:tracePt t="123766" x="6800850" y="3048000"/>
          <p14:tracePt t="123783" x="6781800" y="3041650"/>
          <p14:tracePt t="123799" x="6737350" y="3041650"/>
          <p14:tracePt t="123800" x="6705600" y="3028950"/>
          <p14:tracePt t="123816" x="6635750" y="3022600"/>
          <p14:tracePt t="123833" x="6559550" y="3022600"/>
          <p14:tracePt t="123849" x="6521450" y="3022600"/>
          <p14:tracePt t="123866" x="6515100" y="3016250"/>
          <p14:tracePt t="123899" x="6496050" y="3009900"/>
          <p14:tracePt t="123916" x="6457950" y="3003550"/>
          <p14:tracePt t="123933" x="6407150" y="3003550"/>
          <p14:tracePt t="123949" x="6311900" y="2997200"/>
          <p14:tracePt t="123966" x="6242050" y="2997200"/>
          <p14:tracePt t="123983" x="6172200" y="2997200"/>
          <p14:tracePt t="123999" x="6115050" y="2997200"/>
          <p14:tracePt t="124016" x="6051550" y="2997200"/>
          <p14:tracePt t="124033" x="6007100" y="2997200"/>
          <p14:tracePt t="124049" x="5956300" y="2997200"/>
          <p14:tracePt t="124066" x="5905500" y="2997200"/>
          <p14:tracePt t="124083" x="5880100" y="2997200"/>
          <p14:tracePt t="124099" x="5854700" y="2997200"/>
          <p14:tracePt t="124116" x="5822950" y="2997200"/>
          <p14:tracePt t="124133" x="5784850" y="2997200"/>
          <p14:tracePt t="124149" x="5746750" y="2997200"/>
          <p14:tracePt t="124166" x="5715000" y="2997200"/>
          <p14:tracePt t="124183" x="5695950" y="2997200"/>
          <p14:tracePt t="124199" x="5670550" y="2997200"/>
          <p14:tracePt t="124216" x="5632450" y="2997200"/>
          <p14:tracePt t="124233" x="5543550" y="2990850"/>
          <p14:tracePt t="124249" x="5505450" y="2990850"/>
          <p14:tracePt t="124266" x="5492750" y="2990850"/>
          <p14:tracePt t="124282" x="5480050" y="2990850"/>
          <p14:tracePt t="124284" x="5473700" y="2990850"/>
          <p14:tracePt t="124299" x="5467350" y="2984500"/>
          <p14:tracePt t="124316" x="5448300" y="2978150"/>
          <p14:tracePt t="124332" x="5416550" y="2978150"/>
          <p14:tracePt t="124349" x="5372100" y="2978150"/>
          <p14:tracePt t="124366" x="5308600" y="2978150"/>
          <p14:tracePt t="124383" x="5276850" y="2978150"/>
          <p14:tracePt t="124399" x="5245100" y="2971800"/>
          <p14:tracePt t="124416" x="5168900" y="2971800"/>
          <p14:tracePt t="124433" x="5105400" y="2971800"/>
          <p14:tracePt t="124449" x="5054600" y="2971800"/>
          <p14:tracePt t="124466" x="4997450" y="2965450"/>
          <p14:tracePt t="124483" x="4946650" y="2965450"/>
          <p14:tracePt t="124499" x="4908550" y="2965450"/>
          <p14:tracePt t="124516" x="4838700" y="2959100"/>
          <p14:tracePt t="124533" x="4749800" y="2959100"/>
          <p14:tracePt t="124549" x="4641850" y="2952750"/>
          <p14:tracePt t="124550" x="4584700" y="2952750"/>
          <p14:tracePt t="124566" x="4457700" y="2952750"/>
          <p14:tracePt t="124583" x="4375150" y="2952750"/>
          <p14:tracePt t="124599" x="4330700" y="2952750"/>
          <p14:tracePt t="124616" x="4324350" y="2952750"/>
          <p14:tracePt t="124632" x="4318000" y="2952750"/>
          <p14:tracePt t="124649" x="4305300" y="2952750"/>
          <p14:tracePt t="124666" x="4273550" y="2971800"/>
          <p14:tracePt t="124683" x="4235450" y="2984500"/>
          <p14:tracePt t="124699" x="4184650" y="3003550"/>
          <p14:tracePt t="124716" x="4159250" y="3022600"/>
          <p14:tracePt t="124733" x="4146550" y="3028950"/>
          <p14:tracePt t="124749" x="4146550" y="3035300"/>
          <p14:tracePt t="124782" x="4146550" y="3048000"/>
          <p14:tracePt t="124799" x="4146550" y="3073400"/>
          <p14:tracePt t="124816" x="4146550" y="3136900"/>
          <p14:tracePt t="124833" x="4146550" y="3175000"/>
          <p14:tracePt t="124849" x="4146550" y="3213100"/>
          <p14:tracePt t="124866" x="4146550" y="3238500"/>
          <p14:tracePt t="124883" x="4146550" y="3270250"/>
          <p14:tracePt t="124899" x="4152900" y="3302000"/>
          <p14:tracePt t="124916" x="4165600" y="3346450"/>
          <p14:tracePt t="124933" x="4178300" y="3390900"/>
          <p14:tracePt t="124949" x="4191000" y="3435350"/>
          <p14:tracePt t="124966" x="4203700" y="3473450"/>
          <p14:tracePt t="124982" x="4216400" y="3505200"/>
          <p14:tracePt t="124999" x="4222750" y="3530600"/>
          <p14:tracePt t="125016" x="4222750" y="3556000"/>
          <p14:tracePt t="125032" x="4222750" y="3587750"/>
          <p14:tracePt t="125034" x="4222750" y="3600450"/>
          <p14:tracePt t="125049" x="4222750" y="3619500"/>
          <p14:tracePt t="125066" x="4222750" y="3638550"/>
          <p14:tracePt t="125083" x="4222750" y="3644900"/>
          <p14:tracePt t="125099" x="4235450" y="3663950"/>
          <p14:tracePt t="125116" x="4235450" y="3676650"/>
          <p14:tracePt t="125132" x="4241800" y="3683000"/>
          <p14:tracePt t="125149" x="4241800" y="3689350"/>
          <p14:tracePt t="125166" x="4254500" y="3695700"/>
          <p14:tracePt t="125182" x="4324350" y="3702050"/>
          <p14:tracePt t="125199" x="4489450" y="3702050"/>
          <p14:tracePt t="125216" x="4660900" y="3702050"/>
          <p14:tracePt t="125232" x="4813300" y="3695700"/>
          <p14:tracePt t="125249" x="4908550" y="3689350"/>
          <p14:tracePt t="125266" x="4959350" y="3689350"/>
          <p14:tracePt t="125282" x="5029200" y="3683000"/>
          <p14:tracePt t="125299" x="5105400" y="3676650"/>
          <p14:tracePt t="125300" x="5149850" y="3676650"/>
          <p14:tracePt t="125316" x="5251450" y="3676650"/>
          <p14:tracePt t="125332" x="5327650" y="3670300"/>
          <p14:tracePt t="125349" x="5384800" y="3670300"/>
          <p14:tracePt t="125366" x="5403850" y="3663950"/>
          <p14:tracePt t="125382" x="5435600" y="3663950"/>
          <p14:tracePt t="125399" x="5486400" y="3657600"/>
          <p14:tracePt t="125416" x="5575300" y="3657600"/>
          <p14:tracePt t="125432" x="5626100" y="3657600"/>
          <p14:tracePt t="125449" x="5670550" y="3657600"/>
          <p14:tracePt t="125466" x="5727700" y="3657600"/>
          <p14:tracePt t="125482" x="5816600" y="3657600"/>
          <p14:tracePt t="125499" x="5854700" y="3657600"/>
          <p14:tracePt t="125516" x="5969000" y="3657600"/>
          <p14:tracePt t="125532" x="6076950" y="3657600"/>
          <p14:tracePt t="125533" x="6115050" y="3651250"/>
          <p14:tracePt t="125549" x="6140450" y="3651250"/>
          <p14:tracePt t="125566" x="6223000" y="3651250"/>
          <p14:tracePt t="125582" x="6324600" y="3651250"/>
          <p14:tracePt t="125599" x="6445250" y="3651250"/>
          <p14:tracePt t="125616" x="6578600" y="3651250"/>
          <p14:tracePt t="125632" x="6724650" y="3651250"/>
          <p14:tracePt t="125649" x="6845300" y="3644900"/>
          <p14:tracePt t="125666" x="6965950" y="3638550"/>
          <p14:tracePt t="125682" x="7073900" y="3625850"/>
          <p14:tracePt t="125699" x="7226300" y="3625850"/>
          <p14:tracePt t="125716" x="7372350" y="3619500"/>
          <p14:tracePt t="125733" x="7505700" y="3613150"/>
          <p14:tracePt t="125749" x="7607300" y="3606800"/>
          <p14:tracePt t="125766" x="7683500" y="3606800"/>
          <p14:tracePt t="125782" x="7753350" y="3606800"/>
          <p14:tracePt t="125799" x="7835900" y="3600450"/>
          <p14:tracePt t="125800" x="7874000" y="3600450"/>
          <p14:tracePt t="125816" x="7943850" y="3600450"/>
          <p14:tracePt t="125832" x="7994650" y="3600450"/>
          <p14:tracePt t="125849" x="8064500" y="3600450"/>
          <p14:tracePt t="125866" x="8134350" y="3600450"/>
          <p14:tracePt t="125882" x="8178800" y="3600450"/>
          <p14:tracePt t="125899" x="8223250" y="3600450"/>
          <p14:tracePt t="125916" x="8286750" y="3600450"/>
          <p14:tracePt t="125932" x="8356600" y="3600450"/>
          <p14:tracePt t="125949" x="8432800" y="3600450"/>
          <p14:tracePt t="125966" x="8521700" y="3600450"/>
          <p14:tracePt t="125982" x="8610600" y="3600450"/>
          <p14:tracePt t="125999" x="8693150" y="3600450"/>
          <p14:tracePt t="126016" x="8775700" y="3600450"/>
          <p14:tracePt t="126032" x="8845550" y="3594100"/>
          <p14:tracePt t="126035" x="8870950" y="3594100"/>
          <p14:tracePt t="126049" x="8909050" y="3594100"/>
          <p14:tracePt t="126066" x="9010650" y="3594100"/>
          <p14:tracePt t="126082" x="9061450" y="3594100"/>
          <p14:tracePt t="126099" x="9099550" y="3594100"/>
          <p14:tracePt t="126116" x="9131300" y="3594100"/>
          <p14:tracePt t="126132" x="9163050" y="3594100"/>
          <p14:tracePt t="126149" x="9182100" y="3594100"/>
          <p14:tracePt t="126166" x="9226550" y="3587750"/>
          <p14:tracePt t="126182" x="9315450" y="3581400"/>
          <p14:tracePt t="126199" x="9410700" y="3581400"/>
          <p14:tracePt t="126216" x="9499600" y="3581400"/>
          <p14:tracePt t="126232" x="9575800" y="3581400"/>
          <p14:tracePt t="126249" x="9639300" y="3587750"/>
          <p14:tracePt t="126266" x="9728200" y="3594100"/>
          <p14:tracePt t="126282" x="9842500" y="3600450"/>
          <p14:tracePt t="126284" x="9899650" y="3600450"/>
          <p14:tracePt t="126299" x="9950450" y="3600450"/>
          <p14:tracePt t="126316" x="10026650" y="3600450"/>
          <p14:tracePt t="126332" x="10039350" y="3600450"/>
          <p14:tracePt t="126349" x="10052050" y="3600450"/>
          <p14:tracePt t="126366" x="10083800" y="3600450"/>
          <p14:tracePt t="126382" x="10121900" y="3606800"/>
          <p14:tracePt t="126399" x="10172700" y="3606800"/>
          <p14:tracePt t="126416" x="10236200" y="3613150"/>
          <p14:tracePt t="126432" x="10248900" y="3613150"/>
          <p14:tracePt t="126449" x="10255250" y="3613150"/>
          <p14:tracePt t="126466" x="10293350" y="3613150"/>
          <p14:tracePt t="126482" x="10356850" y="3613150"/>
          <p14:tracePt t="126499" x="10433050" y="3613150"/>
          <p14:tracePt t="126516" x="10509250" y="3613150"/>
          <p14:tracePt t="126532" x="10541000" y="3606800"/>
          <p14:tracePt t="126549" x="10547350" y="3606800"/>
          <p14:tracePt t="126566" x="10566400" y="3600450"/>
          <p14:tracePt t="126582" x="10572750" y="3600450"/>
          <p14:tracePt t="126599" x="10591800" y="3587750"/>
          <p14:tracePt t="126615" x="10598150" y="3587750"/>
          <p14:tracePt t="126632" x="10604500" y="3587750"/>
          <p14:tracePt t="126649" x="10604500" y="3581400"/>
          <p14:tracePt t="126666" x="10617200" y="3581400"/>
          <p14:tracePt t="126682" x="10623550" y="3575050"/>
          <p14:tracePt t="126699" x="10623550" y="3568700"/>
          <p14:tracePt t="126716" x="10629900" y="3568700"/>
          <p14:tracePt t="126749" x="10636250" y="3562350"/>
          <p14:tracePt t="126767" x="10648950" y="3543300"/>
          <p14:tracePt t="126783" x="10661650" y="3517900"/>
          <p14:tracePt t="126799" x="10668000" y="3473450"/>
          <p14:tracePt t="126816" x="10674350" y="3429000"/>
          <p14:tracePt t="126834" x="10668000" y="3403600"/>
          <p14:tracePt t="126851" x="10668000" y="3384550"/>
          <p14:tracePt t="126866" x="10648950" y="3359150"/>
          <p14:tracePt t="126882" x="10642600" y="3321050"/>
          <p14:tracePt t="126899" x="10629900" y="3302000"/>
          <p14:tracePt t="126916" x="10629900" y="3295650"/>
          <p14:tracePt t="126957" x="10623550" y="3282950"/>
          <p14:tracePt t="126966" x="10623550" y="3276600"/>
          <p14:tracePt t="126982" x="10623550" y="3263900"/>
          <p14:tracePt t="127001" x="10623550" y="3238500"/>
          <p14:tracePt t="127016" x="10623550" y="3219450"/>
          <p14:tracePt t="127032" x="10617200" y="3194050"/>
          <p14:tracePt t="127049" x="10617200" y="3181350"/>
          <p14:tracePt t="127068" x="10617200" y="3168650"/>
          <p14:tracePt t="127083" x="10617200" y="3155950"/>
          <p14:tracePt t="127099" x="10617200" y="3149600"/>
          <p14:tracePt t="127116" x="10617200" y="3143250"/>
          <p14:tracePt t="127151" x="10617200" y="3130550"/>
          <p14:tracePt t="127166" x="10610850" y="3105150"/>
          <p14:tracePt t="127184" x="10604500" y="3092450"/>
          <p14:tracePt t="127199" x="10604500" y="3079750"/>
          <p14:tracePt t="127232" x="10604500" y="3073400"/>
          <p14:tracePt t="127321" x="10591800" y="3073400"/>
          <p14:tracePt t="127332" x="10585450" y="3073400"/>
          <p14:tracePt t="127350" x="10547350" y="3073400"/>
          <p14:tracePt t="127366" x="10483850" y="3073400"/>
          <p14:tracePt t="127382" x="10363200" y="3079750"/>
          <p14:tracePt t="127399" x="10204450" y="3092450"/>
          <p14:tracePt t="127415" x="10007600" y="3111500"/>
          <p14:tracePt t="127434" x="9906000" y="3117850"/>
          <p14:tracePt t="127450" x="9804400" y="3117850"/>
          <p14:tracePt t="127466" x="9696450" y="3117850"/>
          <p14:tracePt t="127482" x="9582150" y="3124200"/>
          <p14:tracePt t="127499" x="9461500" y="3124200"/>
          <p14:tracePt t="127516" x="9340850" y="3124200"/>
          <p14:tracePt t="127535" x="9220200" y="3130550"/>
          <p14:tracePt t="127551" x="9080500" y="3136900"/>
          <p14:tracePt t="127566" x="8839200" y="3136900"/>
          <p14:tracePt t="127582" x="8655050" y="3117850"/>
          <p14:tracePt t="127599" x="8489950" y="3105150"/>
          <p14:tracePt t="127618" x="8356600" y="3105150"/>
          <p14:tracePt t="127634" x="8248650" y="3098800"/>
          <p14:tracePt t="127638" x="8197850" y="3098800"/>
          <p14:tracePt t="127649" x="8140700" y="3098800"/>
          <p14:tracePt t="127666" x="7969250" y="3098800"/>
          <p14:tracePt t="127682" x="7861300" y="3098800"/>
          <p14:tracePt t="127701" x="7778750" y="3098800"/>
          <p14:tracePt t="127716" x="7670800" y="3092450"/>
          <p14:tracePt t="127732" x="7537450" y="3092450"/>
          <p14:tracePt t="127749" x="7404100" y="3092450"/>
          <p14:tracePt t="127768" x="7251700" y="3086100"/>
          <p14:tracePt t="127785" x="7099300" y="3079750"/>
          <p14:tracePt t="127800" x="6921500" y="3079750"/>
          <p14:tracePt t="127816" x="6705600" y="3073400"/>
          <p14:tracePt t="127832" x="6610350" y="3073400"/>
          <p14:tracePt t="127849" x="6527800" y="3067050"/>
          <p14:tracePt t="127866" x="6445250" y="3067050"/>
          <p14:tracePt t="127882" x="6337300" y="3067050"/>
          <p14:tracePt t="127899" x="6286500" y="3060700"/>
          <p14:tracePt t="127917" x="6184900" y="3048000"/>
          <p14:tracePt t="127934" x="6057900" y="3022600"/>
          <p14:tracePt t="127950" x="6000750" y="3003550"/>
          <p14:tracePt t="127966" x="5949950" y="2990850"/>
          <p14:tracePt t="127984" x="5899150" y="2990850"/>
          <p14:tracePt t="127999" x="5829300" y="2984500"/>
          <p14:tracePt t="128016" x="5753100" y="2984500"/>
          <p14:tracePt t="128035" x="5689600" y="2984500"/>
          <p14:tracePt t="128050" x="5645150" y="2984500"/>
          <p14:tracePt t="128066" x="5581650" y="2984500"/>
          <p14:tracePt t="128082" x="5518150" y="2984500"/>
          <p14:tracePt t="128100" x="5422900" y="2984500"/>
          <p14:tracePt t="128116" x="5353050" y="2984500"/>
          <p14:tracePt t="128134" x="5308600" y="2984500"/>
          <p14:tracePt t="128149" x="5283200" y="2984500"/>
          <p14:tracePt t="128167" x="5264150" y="2984500"/>
          <p14:tracePt t="128183" x="5219700" y="2984500"/>
          <p14:tracePt t="128199" x="5149850" y="2984500"/>
          <p14:tracePt t="128216" x="5073650" y="2984500"/>
          <p14:tracePt t="128234" x="5016500" y="2984500"/>
          <p14:tracePt t="128240" x="4978400" y="2984500"/>
          <p14:tracePt t="128251" x="4953000" y="2984500"/>
          <p14:tracePt t="128266" x="4914900" y="2984500"/>
          <p14:tracePt t="128282" x="4864100" y="2984500"/>
          <p14:tracePt t="128299" x="4800600" y="2984500"/>
          <p14:tracePt t="128315" x="4730750" y="2984500"/>
          <p14:tracePt t="128332" x="4699000" y="2984500"/>
          <p14:tracePt t="128349" x="4660900" y="2984500"/>
          <p14:tracePt t="128368" x="4610100" y="2984500"/>
          <p14:tracePt t="128385" x="4533900" y="2990850"/>
          <p14:tracePt t="128391" x="4489450" y="2990850"/>
          <p14:tracePt t="128401" x="4445000" y="2997200"/>
          <p14:tracePt t="128406" x="4413250" y="2997200"/>
          <p14:tracePt t="128416" x="4375150" y="3003550"/>
          <p14:tracePt t="128432" x="4318000" y="3009900"/>
          <p14:tracePt t="128449" x="4298950" y="3016250"/>
          <p14:tracePt t="128467" x="4279900" y="3016250"/>
          <p14:tracePt t="128483" x="4260850" y="3022600"/>
          <p14:tracePt t="128499" x="4216400" y="3022600"/>
          <p14:tracePt t="128516" x="4171950" y="3028950"/>
          <p14:tracePt t="128532" x="4133850" y="3028950"/>
          <p14:tracePt t="128549" x="4114800" y="3028950"/>
          <p14:tracePt t="128565" x="4102100" y="3035300"/>
          <p14:tracePt t="128582" x="4095750" y="3041650"/>
          <p14:tracePt t="128599" x="4089400" y="3067050"/>
          <p14:tracePt t="128615" x="4089400" y="3092450"/>
          <p14:tracePt t="128632" x="4089400" y="3124200"/>
          <p14:tracePt t="128649" x="4089400" y="3181350"/>
          <p14:tracePt t="128665" x="4089400" y="3257550"/>
          <p14:tracePt t="128682" x="4089400" y="3314700"/>
          <p14:tracePt t="128699" x="4089400" y="3359150"/>
          <p14:tracePt t="128715" x="4102100" y="3403600"/>
          <p14:tracePt t="128732" x="4108450" y="3448050"/>
          <p14:tracePt t="128749" x="4114800" y="3479800"/>
          <p14:tracePt t="128765" x="4127500" y="3505200"/>
          <p14:tracePt t="128782" x="4127500" y="3524250"/>
          <p14:tracePt t="128784" x="4133850" y="3530600"/>
          <p14:tracePt t="128799" x="4140200" y="3536950"/>
          <p14:tracePt t="128815" x="4140200" y="3543300"/>
          <p14:tracePt t="128832" x="4152900" y="3556000"/>
          <p14:tracePt t="128849" x="4159250" y="3568700"/>
          <p14:tracePt t="128865" x="4165600" y="3575050"/>
          <p14:tracePt t="128899" x="4171950" y="3581400"/>
          <p14:tracePt t="128916" x="4184650" y="3587750"/>
          <p14:tracePt t="128932" x="4235450" y="3600450"/>
          <p14:tracePt t="128949" x="4286250" y="3606800"/>
          <p14:tracePt t="128965" x="4349750" y="3606800"/>
          <p14:tracePt t="128982" x="4425950" y="3606800"/>
          <p14:tracePt t="128999" x="4533900" y="3606800"/>
          <p14:tracePt t="129015" x="4679950" y="3606800"/>
          <p14:tracePt t="129032" x="4800600" y="3606800"/>
          <p14:tracePt t="129049" x="4908550" y="3606800"/>
          <p14:tracePt t="129066" x="5016500" y="3606800"/>
          <p14:tracePt t="129067" x="5080000" y="3606800"/>
          <p14:tracePt t="129082" x="5219700" y="3606800"/>
          <p14:tracePt t="129099" x="5410200" y="3587750"/>
          <p14:tracePt t="129116" x="5645150" y="3587750"/>
          <p14:tracePt t="129132" x="5822950" y="3587750"/>
          <p14:tracePt t="129149" x="5937250" y="3587750"/>
          <p14:tracePt t="129165" x="6000750" y="3587750"/>
          <p14:tracePt t="129182" x="6076950" y="3587750"/>
          <p14:tracePt t="129199" x="6178550" y="3587750"/>
          <p14:tracePt t="129216" x="6318250" y="3587750"/>
          <p14:tracePt t="129232" x="6470650" y="3587750"/>
          <p14:tracePt t="129249" x="6629400" y="3587750"/>
          <p14:tracePt t="129265" x="6743700" y="3587750"/>
          <p14:tracePt t="129282" x="6819900" y="3587750"/>
          <p14:tracePt t="129285" x="6858000" y="3587750"/>
          <p14:tracePt t="129299" x="6902450" y="3587750"/>
          <p14:tracePt t="129315" x="7016750" y="3581400"/>
          <p14:tracePt t="129332" x="7251700" y="3575050"/>
          <p14:tracePt t="129349" x="7429500" y="3562350"/>
          <p14:tracePt t="129366" x="7581900" y="3543300"/>
          <p14:tracePt t="129382" x="7664450" y="3536950"/>
          <p14:tracePt t="129399" x="7766050" y="3536950"/>
          <p14:tracePt t="129415" x="7905750" y="3524250"/>
          <p14:tracePt t="129417" x="7988300" y="3524250"/>
          <p14:tracePt t="129432" x="8083550" y="3524250"/>
          <p14:tracePt t="129434" x="8185150" y="3524250"/>
          <p14:tracePt t="129449" x="8394700" y="3517900"/>
          <p14:tracePt t="129465" x="8559800" y="3505200"/>
          <p14:tracePt t="129482" x="8680450" y="3498850"/>
          <p14:tracePt t="129499" x="8782050" y="3492500"/>
          <p14:tracePt t="129504" x="8839200" y="3492500"/>
          <p14:tracePt t="129516" x="8909050" y="3492500"/>
          <p14:tracePt t="129532" x="9080500" y="3492500"/>
          <p14:tracePt t="129549" x="9302750" y="3492500"/>
          <p14:tracePt t="129551" x="9436100" y="3505200"/>
          <p14:tracePt t="129566" x="9556750" y="3505200"/>
          <p14:tracePt t="129582" x="9772650" y="3505200"/>
          <p14:tracePt t="129599" x="9861550" y="3505200"/>
          <p14:tracePt t="129615" x="9963150" y="3492500"/>
          <p14:tracePt t="129632" x="10077450" y="3492500"/>
          <p14:tracePt t="129649" x="10191750" y="3492500"/>
          <p14:tracePt t="129666" x="10280650" y="3492500"/>
          <p14:tracePt t="129682" x="10312400" y="3492500"/>
          <p14:tracePt t="129699" x="10318750" y="3492500"/>
          <p14:tracePt t="129732" x="10325100" y="3492500"/>
          <p14:tracePt t="129749" x="10331450" y="3492500"/>
          <p14:tracePt t="130550" x="10312400" y="3505200"/>
          <p14:tracePt t="130558" x="10274300" y="3505200"/>
          <p14:tracePt t="130567" x="10229850" y="3505200"/>
          <p14:tracePt t="130582" x="10109200" y="3492500"/>
          <p14:tracePt t="130599" x="9931400" y="3473450"/>
          <p14:tracePt t="130615" x="9753600" y="3467100"/>
          <p14:tracePt t="130632" x="9582150" y="3448050"/>
          <p14:tracePt t="130649" x="9378950" y="3422650"/>
          <p14:tracePt t="130665" x="9144000" y="3403600"/>
          <p14:tracePt t="130682" x="8845550" y="3378200"/>
          <p14:tracePt t="130699" x="8693150" y="3378200"/>
          <p14:tracePt t="130715" x="8572500" y="3371850"/>
          <p14:tracePt t="130732" x="8509000" y="3371850"/>
          <p14:tracePt t="130749" x="8496300" y="3371850"/>
          <p14:tracePt t="130765" x="8489950" y="3371850"/>
          <p14:tracePt t="130782" x="8477250" y="3371850"/>
          <p14:tracePt t="130799" x="8458200" y="3371850"/>
          <p14:tracePt t="130815" x="8420100" y="3371850"/>
          <p14:tracePt t="130832" x="8343900" y="3365500"/>
          <p14:tracePt t="130849" x="8280400" y="3365500"/>
          <p14:tracePt t="130865" x="8216900" y="3359150"/>
          <p14:tracePt t="130882" x="8134350" y="3359150"/>
          <p14:tracePt t="130899" x="8013700" y="3346450"/>
          <p14:tracePt t="130915" x="7918450" y="3333750"/>
          <p14:tracePt t="130932" x="7823200" y="3321050"/>
          <p14:tracePt t="130949" x="7810500" y="3321050"/>
          <p14:tracePt t="130965" x="7804150" y="3321050"/>
          <p14:tracePt t="131042" x="7804150" y="3314700"/>
          <p14:tracePt t="131088" x="7804150" y="3308350"/>
          <p14:tracePt t="131751" x="7804150" y="3302000"/>
          <p14:tracePt t="131772" x="7810500" y="3295650"/>
          <p14:tracePt t="131776" x="7816850" y="3295650"/>
          <p14:tracePt t="131794" x="7823200" y="3289300"/>
          <p14:tracePt t="132690" x="7829550" y="3289300"/>
          <p14:tracePt t="132699" x="7842250" y="3289300"/>
          <p14:tracePt t="132715" x="7867650" y="3289300"/>
          <p14:tracePt t="132732" x="7905750" y="3289300"/>
          <p14:tracePt t="132748" x="7943850" y="3289300"/>
          <p14:tracePt t="132765" x="7975600" y="3282950"/>
          <p14:tracePt t="132782" x="7994650" y="3282950"/>
          <p14:tracePt t="132798" x="8007350" y="3282950"/>
          <p14:tracePt t="132815" x="8013700" y="3282950"/>
          <p14:tracePt t="132832" x="8045450" y="3289300"/>
          <p14:tracePt t="132848" x="8077200" y="3302000"/>
          <p14:tracePt t="132865" x="8096250" y="3308350"/>
          <p14:tracePt t="132882" x="8134350" y="3321050"/>
          <p14:tracePt t="132898" x="8185150" y="3340100"/>
          <p14:tracePt t="132915" x="8223250" y="3352800"/>
          <p14:tracePt t="132932" x="8299450" y="3390900"/>
          <p14:tracePt t="132948" x="8337550" y="3416300"/>
          <p14:tracePt t="132965" x="8356600" y="3429000"/>
          <p14:tracePt t="132982" x="8362950" y="3441700"/>
          <p14:tracePt t="132998" x="8375650" y="3448050"/>
          <p14:tracePt t="133015" x="8382000" y="3460750"/>
          <p14:tracePt t="133032" x="8394700" y="3467100"/>
          <p14:tracePt t="133048" x="8401050" y="3486150"/>
          <p14:tracePt t="133065" x="8413750" y="3505200"/>
          <p14:tracePt t="133066" x="8426450" y="3511550"/>
          <p14:tracePt t="133082" x="8432800" y="3536950"/>
          <p14:tracePt t="133098" x="8439150" y="3543300"/>
          <p14:tracePt t="133115" x="8458200" y="3581400"/>
          <p14:tracePt t="133132" x="8489950" y="3638550"/>
          <p14:tracePt t="133148" x="8521700" y="3689350"/>
          <p14:tracePt t="133165" x="8534400" y="3727450"/>
          <p14:tracePt t="133182" x="8553450" y="3784600"/>
          <p14:tracePt t="133198" x="8566150" y="3816350"/>
          <p14:tracePt t="133215" x="8566150" y="3848100"/>
          <p14:tracePt t="133232" x="8572500" y="3860800"/>
          <p14:tracePt t="133248" x="8585200" y="3892550"/>
          <p14:tracePt t="133265" x="8597900" y="3917950"/>
          <p14:tracePt t="133282" x="8597900" y="3937000"/>
          <p14:tracePt t="133298" x="8610600" y="3962400"/>
          <p14:tracePt t="133315" x="8610600" y="3981450"/>
          <p14:tracePt t="133317" x="8616950" y="3987800"/>
          <p14:tracePt t="133332" x="8616950" y="4000500"/>
          <p14:tracePt t="133348" x="8616950" y="4013200"/>
          <p14:tracePt t="133365" x="8623300" y="4019550"/>
          <p14:tracePt t="133382" x="8623300" y="4025900"/>
          <p14:tracePt t="133398" x="8623300" y="4032250"/>
          <p14:tracePt t="134003" x="8629650" y="4032250"/>
          <p14:tracePt t="134012" x="8750300" y="4032250"/>
          <p14:tracePt t="134019" x="8947150" y="4057650"/>
          <p14:tracePt t="134032" x="9118600" y="4057650"/>
          <p14:tracePt t="134048" x="9378950" y="4032250"/>
          <p14:tracePt t="134065" x="9537700" y="4032250"/>
          <p14:tracePt t="134066" x="9594850" y="4025900"/>
          <p14:tracePt t="134082" x="9626600" y="4025900"/>
          <p14:tracePt t="134098" x="9683750" y="4025900"/>
          <p14:tracePt t="134115" x="9747250" y="4025900"/>
          <p14:tracePt t="134132" x="9836150" y="4032250"/>
          <p14:tracePt t="134148" x="9937750" y="4032250"/>
          <p14:tracePt t="134165" x="10026650" y="4025900"/>
          <p14:tracePt t="134182" x="10147300" y="4019550"/>
          <p14:tracePt t="134198" x="10255250" y="4013200"/>
          <p14:tracePt t="134215" x="10369550" y="4006850"/>
          <p14:tracePt t="134232" x="10471150" y="4000500"/>
          <p14:tracePt t="134248" x="10547350" y="3987800"/>
          <p14:tracePt t="134265" x="10579100" y="3987800"/>
          <p14:tracePt t="134282" x="10617200" y="3981450"/>
          <p14:tracePt t="134298" x="10661650" y="3975100"/>
          <p14:tracePt t="134299" x="10687050" y="3975100"/>
          <p14:tracePt t="134315" x="10712450" y="3975100"/>
          <p14:tracePt t="134332" x="10795000" y="3981450"/>
          <p14:tracePt t="134348" x="10833100" y="3981450"/>
          <p14:tracePt t="134365" x="10890250" y="3968750"/>
          <p14:tracePt t="134382" x="10953750" y="3962400"/>
          <p14:tracePt t="134398" x="11004550" y="3962400"/>
          <p14:tracePt t="134415" x="11068050" y="3962400"/>
          <p14:tracePt t="134432" x="11163300" y="3962400"/>
          <p14:tracePt t="134448" x="11201400" y="3962400"/>
          <p14:tracePt t="134465" x="11245850" y="3962400"/>
          <p14:tracePt t="134482" x="11271250" y="3956050"/>
          <p14:tracePt t="134498" x="11290300" y="3956050"/>
          <p14:tracePt t="134515" x="11309350" y="3956050"/>
          <p14:tracePt t="134532" x="11334750" y="3956050"/>
          <p14:tracePt t="134548" x="11347450" y="3956050"/>
          <p14:tracePt t="134582" x="11353800" y="3956050"/>
          <p14:tracePt t="134615" x="11372850" y="3956050"/>
          <p14:tracePt t="134632" x="11398250" y="3956050"/>
          <p14:tracePt t="134648" x="11436350" y="3949700"/>
          <p14:tracePt t="134665" x="11468100" y="3943350"/>
          <p14:tracePt t="134666" x="11480800" y="3943350"/>
          <p14:tracePt t="134698" x="11487150" y="3937000"/>
          <p14:tracePt t="134715" x="11493500" y="3937000"/>
          <p14:tracePt t="134731" x="11493500" y="3930650"/>
          <p14:tracePt t="134748" x="11506200" y="3930650"/>
          <p14:tracePt t="134765" x="11512550" y="3911600"/>
          <p14:tracePt t="134782" x="11525250" y="3905250"/>
          <p14:tracePt t="134798" x="11525250" y="3898900"/>
          <p14:tracePt t="134815" x="11531600" y="3886200"/>
          <p14:tracePt t="134831" x="11531600" y="3879850"/>
          <p14:tracePt t="134848" x="11537950" y="3860800"/>
          <p14:tracePt t="134865" x="11537950" y="3835400"/>
          <p14:tracePt t="134882" x="11537950" y="3816350"/>
          <p14:tracePt t="134898" x="11537950" y="3810000"/>
          <p14:tracePt t="134915" x="11537950" y="3797300"/>
          <p14:tracePt t="134932" x="11518900" y="3790950"/>
          <p14:tracePt t="134948" x="11506200" y="3784600"/>
          <p14:tracePt t="134965" x="11474450" y="3771900"/>
          <p14:tracePt t="134982" x="11442700" y="3759200"/>
          <p14:tracePt t="134998" x="11417300" y="3752850"/>
          <p14:tracePt t="135015" x="11398250" y="3752850"/>
          <p14:tracePt t="135032" x="11379200" y="3752850"/>
          <p14:tracePt t="135048" x="11353800" y="3752850"/>
          <p14:tracePt t="135050" x="11341100" y="3752850"/>
          <p14:tracePt t="135065" x="11328400" y="3752850"/>
          <p14:tracePt t="135082" x="11277600" y="3771900"/>
          <p14:tracePt t="135098" x="11245850" y="3778250"/>
          <p14:tracePt t="135115" x="11201400" y="3784600"/>
          <p14:tracePt t="135132" x="11118850" y="3797300"/>
          <p14:tracePt t="135148" x="11036300" y="3797300"/>
          <p14:tracePt t="135165" x="10890250" y="3803650"/>
          <p14:tracePt t="135167" x="10826750" y="3803650"/>
          <p14:tracePt t="135181" x="10756900" y="3803650"/>
          <p14:tracePt t="135198" x="10547350" y="3810000"/>
          <p14:tracePt t="135215" x="10445750" y="3816350"/>
          <p14:tracePt t="135232" x="10388600" y="3816350"/>
          <p14:tracePt t="135248" x="10293350" y="3822700"/>
          <p14:tracePt t="135265" x="10121900" y="3829050"/>
          <p14:tracePt t="135282" x="9861550" y="3848100"/>
          <p14:tracePt t="135298" x="9645650" y="3854450"/>
          <p14:tracePt t="135315" x="9448800" y="3854450"/>
          <p14:tracePt t="135331" x="9315450" y="3854450"/>
          <p14:tracePt t="135348" x="9182100" y="3854450"/>
          <p14:tracePt t="135365" x="9105900" y="3854450"/>
          <p14:tracePt t="135382" x="9010650" y="3854450"/>
          <p14:tracePt t="135398" x="8902700" y="3854450"/>
          <p14:tracePt t="135415" x="8858250" y="3848100"/>
          <p14:tracePt t="135431" x="8724900" y="3829050"/>
          <p14:tracePt t="135448" x="8464550" y="3797300"/>
          <p14:tracePt t="135465" x="8375650" y="3790950"/>
          <p14:tracePt t="135481" x="8204200" y="3790950"/>
          <p14:tracePt t="135498" x="8070850" y="3784600"/>
          <p14:tracePt t="135515" x="7912100" y="3784600"/>
          <p14:tracePt t="135532" x="7702550" y="3784600"/>
          <p14:tracePt t="135548" x="7524750" y="3778250"/>
          <p14:tracePt t="135565" x="7366000" y="3765550"/>
          <p14:tracePt t="135582" x="7137400" y="3740150"/>
          <p14:tracePt t="135598" x="6991350" y="3740150"/>
          <p14:tracePt t="135615" x="6877050" y="3740150"/>
          <p14:tracePt t="135632" x="6724650" y="3746500"/>
          <p14:tracePt t="135648" x="6540500" y="3759200"/>
          <p14:tracePt t="135665" x="6337300" y="3765550"/>
          <p14:tracePt t="135681" x="6178550" y="3765550"/>
          <p14:tracePt t="135682" x="6102350" y="3765550"/>
          <p14:tracePt t="135698" x="5988050" y="3765550"/>
          <p14:tracePt t="135715" x="5854700" y="3765550"/>
          <p14:tracePt t="135732" x="5727700" y="3765550"/>
          <p14:tracePt t="135748" x="5632450" y="3759200"/>
          <p14:tracePt t="135765" x="5556250" y="3759200"/>
          <p14:tracePt t="135782" x="5461000" y="3759200"/>
          <p14:tracePt t="135798" x="5384800" y="3759200"/>
          <p14:tracePt t="135815" x="5353050" y="3759200"/>
          <p14:tracePt t="135817" x="5334000" y="3759200"/>
          <p14:tracePt t="135832" x="5257800" y="3778250"/>
          <p14:tracePt t="135848" x="5162550" y="3797300"/>
          <p14:tracePt t="135865" x="5067300" y="3816350"/>
          <p14:tracePt t="135881" x="4972050" y="3822700"/>
          <p14:tracePt t="135898" x="4902200" y="3835400"/>
          <p14:tracePt t="135915" x="4889500" y="3841750"/>
          <p14:tracePt t="135931" x="4883150" y="3841750"/>
          <p14:tracePt t="135948" x="4876800" y="3848100"/>
          <p14:tracePt t="135965" x="4870450" y="3848100"/>
          <p14:tracePt t="135981" x="4864100" y="3848100"/>
          <p14:tracePt t="136097" x="4864100" y="3854450"/>
          <p14:tracePt t="136113" x="4864100" y="3860800"/>
          <p14:tracePt t="136122" x="4864100" y="3873500"/>
          <p14:tracePt t="136132" x="4870450" y="3898900"/>
          <p14:tracePt t="136148" x="4883150" y="3924300"/>
          <p14:tracePt t="136165" x="4889500" y="3949700"/>
          <p14:tracePt t="136182" x="4908550" y="3975100"/>
          <p14:tracePt t="136198" x="4933950" y="4000500"/>
          <p14:tracePt t="136215" x="4946650" y="4013200"/>
          <p14:tracePt t="136232" x="4959350" y="4019550"/>
          <p14:tracePt t="136248" x="4978400" y="4032250"/>
          <p14:tracePt t="136265" x="5010150" y="4038600"/>
          <p14:tracePt t="136282" x="5092700" y="4044950"/>
          <p14:tracePt t="136298" x="5270500" y="4044950"/>
          <p14:tracePt t="136315" x="5676900" y="4019550"/>
          <p14:tracePt t="136332" x="6375400" y="3981450"/>
          <p14:tracePt t="136350" x="6642100" y="3975100"/>
          <p14:tracePt t="136366" x="6794500" y="3975100"/>
          <p14:tracePt t="136382" x="6902450" y="3975100"/>
          <p14:tracePt t="136398" x="6991350" y="3975100"/>
          <p14:tracePt t="136415" x="7118350" y="3987800"/>
          <p14:tracePt t="136417" x="7213600" y="4000500"/>
          <p14:tracePt t="136431" x="7353300" y="4013200"/>
          <p14:tracePt t="136448" x="7886700" y="4038600"/>
          <p14:tracePt t="136465" x="8115300" y="4051300"/>
          <p14:tracePt t="136481" x="8210550" y="4044950"/>
          <p14:tracePt t="136498" x="8261350" y="4032250"/>
          <p14:tracePt t="136515" x="8286750" y="4025900"/>
          <p14:tracePt t="136531" x="8305800" y="4025900"/>
          <p14:tracePt t="136548" x="8324850" y="4025900"/>
          <p14:tracePt t="136565" x="8356600" y="4025900"/>
          <p14:tracePt t="136568" x="8394700" y="4019550"/>
          <p14:tracePt t="136581" x="8502650" y="4006850"/>
          <p14:tracePt t="136601" x="8642350" y="3981450"/>
          <p14:tracePt t="136619" x="8845550" y="3981450"/>
          <p14:tracePt t="136625" x="8953500" y="3981450"/>
          <p14:tracePt t="136632" x="9093200" y="3981450"/>
          <p14:tracePt t="136648" x="9385300" y="3981450"/>
          <p14:tracePt t="136665" x="9550400" y="3994150"/>
          <p14:tracePt t="136684" x="9613900" y="3994150"/>
          <p14:tracePt t="136689" x="9626600" y="3994150"/>
          <p14:tracePt t="136699" x="9632950" y="3994150"/>
          <p14:tracePt t="136715" x="9639300" y="3994150"/>
          <p14:tracePt t="136749" x="9652000" y="3994150"/>
          <p14:tracePt t="136765" x="9677400" y="4000500"/>
          <p14:tracePt t="136783" x="9709150" y="4000500"/>
          <p14:tracePt t="136799" x="9740900" y="4000500"/>
          <p14:tracePt t="136815" x="9785350" y="4000500"/>
          <p14:tracePt t="136831" x="9861550" y="4000500"/>
          <p14:tracePt t="136848" x="9963150" y="4000500"/>
          <p14:tracePt t="136866" x="9988550" y="3994150"/>
          <p14:tracePt t="136896" x="9994900" y="3994150"/>
          <p14:tracePt t="136906" x="10001250" y="3987800"/>
          <p14:tracePt t="136915" x="10007600" y="3987800"/>
          <p14:tracePt t="136933" x="10033000" y="3987800"/>
          <p14:tracePt t="136949" x="10071100" y="3987800"/>
          <p14:tracePt t="136965" x="10077450" y="3981450"/>
          <p14:tracePt t="136981" x="10083800" y="3981450"/>
          <p14:tracePt t="137000" x="10083800" y="3975100"/>
          <p14:tracePt t="137535" x="10096500" y="3975100"/>
          <p14:tracePt t="137543" x="10121900" y="3994150"/>
          <p14:tracePt t="137550" x="10128250" y="4006850"/>
          <p14:tracePt t="137565" x="10140950" y="4019550"/>
          <p14:tracePt t="137581" x="10179050" y="4064000"/>
          <p14:tracePt t="137598" x="10248900" y="4146550"/>
          <p14:tracePt t="137615" x="10306050" y="4216400"/>
          <p14:tracePt t="137631" x="10350500" y="4273550"/>
          <p14:tracePt t="137648" x="10394950" y="4337050"/>
          <p14:tracePt t="137665" x="10426700" y="4400550"/>
          <p14:tracePt t="137668" x="10439400" y="4425950"/>
          <p14:tracePt t="137681" x="10458450" y="4445000"/>
          <p14:tracePt t="137698" x="10483850" y="4514850"/>
          <p14:tracePt t="137715" x="10496550" y="4565650"/>
          <p14:tracePt t="137731" x="10528300" y="4635500"/>
          <p14:tracePt t="137748" x="10553700" y="4711700"/>
          <p14:tracePt t="137765" x="10572750" y="4749800"/>
          <p14:tracePt t="137781" x="10579100" y="4781550"/>
          <p14:tracePt t="137798" x="10579100" y="4794250"/>
          <p14:tracePt t="137815" x="10585450" y="4806950"/>
          <p14:tracePt t="137831" x="10585450" y="4838700"/>
          <p14:tracePt t="137848" x="10585450" y="4908550"/>
          <p14:tracePt t="137865" x="10585450" y="4953000"/>
          <p14:tracePt t="137881" x="10585450" y="4984750"/>
          <p14:tracePt t="137898" x="10585450" y="5003800"/>
          <p14:tracePt t="137915" x="10585450" y="5010150"/>
          <p14:tracePt t="137931" x="10585450" y="5016500"/>
          <p14:tracePt t="137948" x="10585450" y="5022850"/>
          <p14:tracePt t="138510" x="10598150" y="5022850"/>
          <p14:tracePt t="138521" x="10623550" y="5029200"/>
          <p14:tracePt t="138527" x="10648950" y="5035550"/>
          <p14:tracePt t="138537" x="10680700" y="5048250"/>
          <p14:tracePt t="138548" x="10706100" y="5048250"/>
          <p14:tracePt t="138564" x="10756900" y="5054600"/>
          <p14:tracePt t="138566" x="10769600" y="5054600"/>
          <p14:tracePt t="138581" x="10775950" y="5060950"/>
          <p14:tracePt t="138598" x="10788650" y="5060950"/>
          <p14:tracePt t="138615" x="10795000" y="5060950"/>
          <p14:tracePt t="138631" x="10801350" y="5067300"/>
          <p14:tracePt t="138648" x="10814050" y="5073650"/>
          <p14:tracePt t="138664" x="10826750" y="5080000"/>
          <p14:tracePt t="138681" x="10845800" y="5086350"/>
          <p14:tracePt t="138698" x="10883900" y="5099050"/>
          <p14:tracePt t="138715" x="10941050" y="5111750"/>
          <p14:tracePt t="138731" x="11036300" y="5130800"/>
          <p14:tracePt t="138748" x="11087100" y="5137150"/>
          <p14:tracePt t="138765" x="11169650" y="5143500"/>
          <p14:tracePt t="138781" x="11195050" y="5143500"/>
          <p14:tracePt t="138798" x="11201400" y="5143500"/>
          <p14:tracePt t="138815" x="11220450" y="5143500"/>
          <p14:tracePt t="138816" x="11233150" y="5143500"/>
          <p14:tracePt t="138831" x="11252200" y="5143500"/>
          <p14:tracePt t="138848" x="11277600" y="5143500"/>
          <p14:tracePt t="138865" x="11290300" y="5143500"/>
          <p14:tracePt t="138881" x="11296650" y="5143500"/>
          <p14:tracePt t="138898" x="11309350" y="5143500"/>
          <p14:tracePt t="138915" x="11328400" y="5143500"/>
          <p14:tracePt t="138931" x="11360150" y="5143500"/>
          <p14:tracePt t="138948" x="11410950" y="5143500"/>
          <p14:tracePt t="138965" x="11442700" y="5143500"/>
          <p14:tracePt t="138981" x="11461750" y="5143500"/>
          <p14:tracePt t="138998" x="11474450" y="5137150"/>
          <p14:tracePt t="139014" x="11487150" y="5124450"/>
          <p14:tracePt t="139031" x="11493500" y="5118100"/>
          <p14:tracePt t="139048" x="11506200" y="5111750"/>
          <p14:tracePt t="139065" x="11518900" y="5105400"/>
          <p14:tracePt t="139066" x="11525250" y="5105400"/>
          <p14:tracePt t="139081" x="11531600" y="5105400"/>
          <p14:tracePt t="139098" x="11544300" y="5099050"/>
          <p14:tracePt t="139115" x="11557000" y="5086350"/>
          <p14:tracePt t="139131" x="11569700" y="5073650"/>
          <p14:tracePt t="139148" x="11582400" y="5060950"/>
          <p14:tracePt t="139164" x="11595100" y="5048250"/>
          <p14:tracePt t="139166" x="11601450" y="5041900"/>
          <p14:tracePt t="139181" x="11607800" y="5035550"/>
          <p14:tracePt t="139185" x="11607800" y="5029200"/>
          <p14:tracePt t="139198" x="11614150" y="5022850"/>
          <p14:tracePt t="139215" x="11620500" y="5010150"/>
          <p14:tracePt t="139231" x="11633200" y="4997450"/>
          <p14:tracePt t="139248" x="11633200" y="4984750"/>
          <p14:tracePt t="139265" x="11639550" y="4972050"/>
          <p14:tracePt t="139281" x="11639550" y="4959350"/>
          <p14:tracePt t="139298" x="11639550" y="4946650"/>
          <p14:tracePt t="139314" x="11620500" y="4927600"/>
          <p14:tracePt t="139331" x="11601450" y="4908550"/>
          <p14:tracePt t="139332" x="11588750" y="4908550"/>
          <p14:tracePt t="139348" x="11569700" y="4902200"/>
          <p14:tracePt t="139364" x="11550650" y="4902200"/>
          <p14:tracePt t="139381" x="11531600" y="4902200"/>
          <p14:tracePt t="139398" x="11493500" y="4902200"/>
          <p14:tracePt t="139414" x="11423650" y="4902200"/>
          <p14:tracePt t="139433" x="11334750" y="4902200"/>
          <p14:tracePt t="139438" x="11277600" y="4908550"/>
          <p14:tracePt t="139449" x="11214100" y="4908550"/>
          <p14:tracePt t="139465" x="11131550" y="4908550"/>
          <p14:tracePt t="139482" x="11010900" y="4889500"/>
          <p14:tracePt t="139498" x="10883900" y="4876800"/>
          <p14:tracePt t="139516" x="10756900" y="4870450"/>
          <p14:tracePt t="139532" x="10591800" y="4864100"/>
          <p14:tracePt t="139548" x="10439400" y="4864100"/>
          <p14:tracePt t="139564" x="10299700" y="4876800"/>
          <p14:tracePt t="139584" x="10198100" y="4895850"/>
          <p14:tracePt t="139600" x="10052050" y="4927600"/>
          <p14:tracePt t="139615" x="9944100" y="4946650"/>
          <p14:tracePt t="139631" x="9817100" y="4953000"/>
          <p14:tracePt t="139650" x="9671050" y="4959350"/>
          <p14:tracePt t="139665" x="9499600" y="4959350"/>
          <p14:tracePt t="139668" x="9410700" y="4959350"/>
          <p14:tracePt t="139682" x="9296400" y="4959350"/>
          <p14:tracePt t="139699" x="8909050" y="4959350"/>
          <p14:tracePt t="139715" x="8667750" y="4959350"/>
          <p14:tracePt t="139731" x="8432800" y="4953000"/>
          <p14:tracePt t="139748" x="8166100" y="4940300"/>
          <p14:tracePt t="139766" x="7905750" y="4940300"/>
          <p14:tracePt t="139782" x="7829550" y="4940300"/>
          <p14:tracePt t="139798" x="7677150" y="4940300"/>
          <p14:tracePt t="139814" x="7550150" y="4940300"/>
          <p14:tracePt t="139816" x="7473950" y="4940300"/>
          <p14:tracePt t="139834" x="7391400" y="4940300"/>
          <p14:tracePt t="139850" x="7067550" y="4965700"/>
          <p14:tracePt t="139865" x="6819900" y="4972050"/>
          <p14:tracePt t="139881" x="6604000" y="4984750"/>
          <p14:tracePt t="139899" x="6432550" y="4991100"/>
          <p14:tracePt t="139915" x="6286500" y="4991100"/>
          <p14:tracePt t="139931" x="6121400" y="4965700"/>
          <p14:tracePt t="139948" x="5810250" y="4953000"/>
          <p14:tracePt t="139966" x="5600700" y="4927600"/>
          <p14:tracePt t="139983" x="5518150" y="4921250"/>
          <p14:tracePt t="139988" x="5435600" y="4921250"/>
          <p14:tracePt t="139996" x="5289550" y="4914900"/>
          <p14:tracePt t="140004" x="5219700" y="4914900"/>
          <p14:tracePt t="140014" x="5168900" y="4914900"/>
          <p14:tracePt t="140031" x="5073650" y="4908550"/>
          <p14:tracePt t="140048" x="4972050" y="4908550"/>
          <p14:tracePt t="140064" x="4889500" y="4908550"/>
          <p14:tracePt t="140081" x="4737100" y="4908550"/>
          <p14:tracePt t="140098" x="4660900" y="4902200"/>
          <p14:tracePt t="140116" x="4622800" y="4902200"/>
          <p14:tracePt t="140174" x="4616450" y="4902200"/>
          <p14:tracePt t="140185" x="4610100" y="4902200"/>
          <p14:tracePt t="140192" x="4597400" y="4902200"/>
          <p14:tracePt t="140198" x="4584700" y="4902200"/>
          <p14:tracePt t="140217" x="4565650" y="4908550"/>
          <p14:tracePt t="140232" x="4559300" y="4921250"/>
          <p14:tracePt t="140248" x="4559300" y="4940300"/>
          <p14:tracePt t="140266" x="4559300" y="4965700"/>
          <p14:tracePt t="140281" x="4572000" y="5010150"/>
          <p14:tracePt t="140298" x="4584700" y="5060950"/>
          <p14:tracePt t="140317" x="4591050" y="5086350"/>
          <p14:tracePt t="140333" x="4597400" y="5099050"/>
          <p14:tracePt t="140348" x="4597400" y="5105400"/>
          <p14:tracePt t="140367" x="4603750" y="5105400"/>
          <p14:tracePt t="140562" x="4629150" y="5111750"/>
          <p14:tracePt t="140573" x="4654550" y="5118100"/>
          <p14:tracePt t="140577" x="4724400" y="5143500"/>
          <p14:tracePt t="140590" x="4921250" y="5187950"/>
          <p14:tracePt t="140598" x="5054600" y="5207000"/>
          <p14:tracePt t="140614" x="5276850" y="5226050"/>
          <p14:tracePt t="140631" x="5435600" y="5245100"/>
          <p14:tracePt t="140648" x="5575300" y="5251450"/>
          <p14:tracePt t="140664" x="5664200" y="5257800"/>
          <p14:tracePt t="140681" x="5746750" y="5257800"/>
          <p14:tracePt t="140682" x="5791200" y="5264150"/>
          <p14:tracePt t="140698" x="5842000" y="5264150"/>
          <p14:tracePt t="140714" x="6102350" y="5270500"/>
          <p14:tracePt t="140731" x="6369050" y="5270500"/>
          <p14:tracePt t="140748" x="6578600" y="5270500"/>
          <p14:tracePt t="140764" x="6756400" y="5270500"/>
          <p14:tracePt t="140781" x="6946900" y="5264150"/>
          <p14:tracePt t="140798" x="7194550" y="5276850"/>
          <p14:tracePt t="140814" x="7493000" y="5283200"/>
          <p14:tracePt t="140831" x="7899400" y="5295900"/>
          <p14:tracePt t="140848" x="8153400" y="5283200"/>
          <p14:tracePt t="140864" x="8369300" y="5270500"/>
          <p14:tracePt t="140881" x="8528050" y="5251450"/>
          <p14:tracePt t="140898" x="8680450" y="5251450"/>
          <p14:tracePt t="140914" x="8826500" y="5251450"/>
          <p14:tracePt t="140931" x="8978900" y="5264150"/>
          <p14:tracePt t="140948" x="9144000" y="5283200"/>
          <p14:tracePt t="140964" x="9207500" y="5295900"/>
          <p14:tracePt t="140981" x="9264650" y="5314950"/>
          <p14:tracePt t="140998" x="9353550" y="5334000"/>
          <p14:tracePt t="141014" x="9486900" y="5365750"/>
          <p14:tracePt t="141031" x="9658350" y="5403850"/>
          <p14:tracePt t="141048" x="9823450" y="5441950"/>
          <p14:tracePt t="141064" x="9925050" y="5467350"/>
          <p14:tracePt t="141081" x="10013950" y="5492750"/>
          <p14:tracePt t="141098" x="10052050" y="5518150"/>
          <p14:tracePt t="141114" x="10134600" y="5556250"/>
          <p14:tracePt t="141131" x="10236200" y="5600700"/>
          <p14:tracePt t="141148" x="10337800" y="5651500"/>
          <p14:tracePt t="141164" x="10382250" y="5676900"/>
          <p14:tracePt t="141167" x="10394950" y="5689600"/>
          <p14:tracePt t="141181" x="10407650" y="5695950"/>
          <p14:tracePt t="141198" x="10433050" y="5715000"/>
          <p14:tracePt t="141214" x="10458450" y="5727700"/>
          <p14:tracePt t="141231" x="10477500" y="5746750"/>
          <p14:tracePt t="141248" x="10490200" y="5759450"/>
          <p14:tracePt t="142706" x="10515600" y="5753100"/>
          <p14:tracePt t="142714" x="10566400" y="5721350"/>
          <p14:tracePt t="142731" x="10680700" y="5638800"/>
          <p14:tracePt t="142748" x="10960100" y="5473700"/>
          <p14:tracePt t="142764" x="11391900" y="5181600"/>
          <p14:tracePt t="142781" x="11830050" y="4826000"/>
          <p14:tracePt t="142832" x="806450" y="3552825"/>
          <p14:tracePt t="142839" x="1512888" y="3416300"/>
          <p14:tracePt t="142846" x="2157413" y="3330575"/>
          <p14:tracePt t="142857" x="2668588" y="3271838"/>
          <p14:tracePt t="142862" x="3074988" y="3238500"/>
          <p14:tracePt t="142872" x="3305175" y="3186113"/>
          <p14:tracePt t="142878" x="3432175" y="3144838"/>
          <p14:tracePt t="142888" x="3492500" y="3101975"/>
          <p14:tracePt t="142894" x="3543300" y="3067050"/>
          <p14:tracePt t="142904" x="3559175" y="3041650"/>
          <p14:tracePt t="142910" x="3568700" y="3025775"/>
          <p14:tracePt t="142915" x="3586163" y="3000375"/>
          <p14:tracePt t="142923" x="3594100" y="2974975"/>
          <p14:tracePt t="142932" x="3611563" y="2940050"/>
          <p14:tracePt t="142940" x="3619500" y="2906713"/>
          <p14:tracePt t="142955" x="3644900" y="2871788"/>
          <p14:tracePt t="142956" x="3662363" y="2846388"/>
          <p14:tracePt t="142964" x="3687763" y="2813050"/>
          <p14:tracePt t="142972" x="3713163" y="2787650"/>
          <p14:tracePt t="142980" x="3738563" y="2736850"/>
          <p14:tracePt t="142988" x="3771900" y="2686050"/>
          <p14:tracePt t="142996" x="3806825" y="2625725"/>
          <p14:tracePt t="143005" x="3832225" y="2549525"/>
          <p14:tracePt t="143010" x="3848100" y="2489200"/>
          <p14:tracePt t="143021" x="3857625" y="2413000"/>
          <p14:tracePt t="143026" x="3857625" y="2344738"/>
          <p14:tracePt t="143037" x="3857625" y="2303463"/>
          <p14:tracePt t="143042" x="3832225" y="2252663"/>
          <p14:tracePt t="143053" x="3806825" y="2200275"/>
          <p14:tracePt t="143058" x="3771900" y="2141538"/>
          <p14:tracePt t="143065" x="3746500" y="2090738"/>
          <p14:tracePt t="143074" x="3687763" y="2022475"/>
          <p14:tracePt t="143082" x="3636963" y="1963738"/>
          <p14:tracePt t="143089" x="3594100" y="1885950"/>
          <p14:tracePt t="143096" x="3551238" y="1819275"/>
          <p14:tracePt t="143105" x="3500438" y="1741488"/>
          <p14:tracePt t="143112" x="3449638" y="1649413"/>
          <p14:tracePt t="143121" x="3363913" y="1530350"/>
          <p14:tracePt t="143128" x="3262313" y="1411288"/>
          <p14:tracePt t="143138" x="3160713" y="1257300"/>
          <p14:tracePt t="143144" x="2973388" y="1019175"/>
          <p14:tracePt t="143154" x="2752725" y="823913"/>
          <p14:tracePt t="143160" x="2481263" y="603250"/>
          <p14:tracePt t="143166" x="2132013" y="357188"/>
          <p14:tracePt t="143173" x="1766888" y="1444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58417" y="365125"/>
            <a:ext cx="11095383" cy="920015"/>
          </a:xfrm>
          <a:noFill/>
        </p:spPr>
        <p:txBody>
          <a:bodyPr>
            <a:normAutofit/>
          </a:bodyPr>
          <a:lstStyle/>
          <a:p>
            <a:r>
              <a:rPr lang="nl-BE" sz="3200" dirty="0"/>
              <a:t>Example 1: </a:t>
            </a:r>
            <a:r>
              <a:rPr lang="nl-BE" sz="3200" dirty="0" err="1"/>
              <a:t>Loading</a:t>
            </a:r>
            <a:r>
              <a:rPr lang="nl-BE" sz="3200" dirty="0"/>
              <a:t> </a:t>
            </a:r>
            <a:r>
              <a:rPr lang="nl-BE" sz="3200" dirty="0" err="1"/>
              <a:t>an</a:t>
            </a:r>
            <a:r>
              <a:rPr lang="nl-BE" sz="3200" dirty="0"/>
              <a:t> XML file </a:t>
            </a:r>
            <a:r>
              <a:rPr lang="nl-BE" sz="3200" dirty="0" err="1"/>
              <a:t>and</a:t>
            </a:r>
            <a:r>
              <a:rPr lang="nl-BE" sz="3200" dirty="0"/>
              <a:t> building a tree structure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>
          <a:xfrm>
            <a:off x="368300" y="1640263"/>
            <a:ext cx="11640820" cy="4840413"/>
          </a:xfrm>
        </p:spPr>
        <p:txBody>
          <a:bodyPr/>
          <a:lstStyle/>
          <a:p>
            <a:endParaRPr lang="nl-BE" sz="2400" dirty="0"/>
          </a:p>
          <a:p>
            <a:r>
              <a:rPr lang="nl-BE" sz="2400" dirty="0"/>
              <a:t>We import </a:t>
            </a:r>
            <a:r>
              <a:rPr lang="nl-BE" sz="2400" dirty="0" err="1"/>
              <a:t>xml.etree.ElementTree</a:t>
            </a:r>
            <a:r>
              <a:rPr lang="nl-BE" sz="2400" dirty="0"/>
              <a:t>: this module implements a simple but efficient API to parse and create XML data. </a:t>
            </a:r>
          </a:p>
          <a:p>
            <a:r>
              <a:rPr lang="nl-BE" sz="2400" dirty="0"/>
              <a:t>This module is usually abbreviated to ET</a:t>
            </a:r>
          </a:p>
          <a:p>
            <a:r>
              <a:rPr lang="nl-BE" sz="2400" dirty="0"/>
              <a:t>ET has two classes:</a:t>
            </a:r>
          </a:p>
          <a:p>
            <a:pPr lvl="1"/>
            <a:r>
              <a:rPr lang="nl-BE" sz="2200" dirty="0" err="1">
                <a:solidFill>
                  <a:srgbClr val="4584B6"/>
                </a:solidFill>
                <a:latin typeface="Consolas" panose="020B0609020204030204" pitchFamily="49" charset="0"/>
              </a:rPr>
              <a:t>ElementTree</a:t>
            </a:r>
            <a:r>
              <a:rPr lang="nl-BE" sz="2200" dirty="0"/>
              <a:t>: represents the entire XML document as a tree</a:t>
            </a:r>
          </a:p>
          <a:p>
            <a:pPr lvl="1"/>
            <a:r>
              <a:rPr lang="nl-BE" sz="2200" dirty="0">
                <a:solidFill>
                  <a:srgbClr val="4584B6"/>
                </a:solidFill>
                <a:latin typeface="Consolas" panose="020B0609020204030204" pitchFamily="49" charset="0"/>
              </a:rPr>
              <a:t>Element</a:t>
            </a:r>
            <a:r>
              <a:rPr lang="nl-BE" sz="2200" dirty="0"/>
              <a:t>: represents 1 node from the tree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16</a:t>
            </a:fld>
            <a:endParaRPr lang="nl-BE"/>
          </a:p>
        </p:txBody>
      </p:sp>
      <p:grpSp>
        <p:nvGrpSpPr>
          <p:cNvPr id="6" name="Groep 5"/>
          <p:cNvGrpSpPr/>
          <p:nvPr/>
        </p:nvGrpSpPr>
        <p:grpSpPr>
          <a:xfrm>
            <a:off x="7026803" y="3694684"/>
            <a:ext cx="5069840" cy="2660903"/>
            <a:chOff x="5037593" y="3978233"/>
            <a:chExt cx="4989726" cy="2559006"/>
          </a:xfrm>
        </p:grpSpPr>
        <p:sp>
          <p:nvSpPr>
            <p:cNvPr id="16" name="Afgeronde rechthoek 15"/>
            <p:cNvSpPr/>
            <p:nvPr/>
          </p:nvSpPr>
          <p:spPr>
            <a:xfrm>
              <a:off x="7373150" y="5147845"/>
              <a:ext cx="1943570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 err="1">
                  <a:solidFill>
                    <a:schemeClr val="tx1"/>
                  </a:solidFill>
                </a:rPr>
                <a:t>customers</a:t>
              </a:r>
              <a:endParaRPr lang="nl-BE" sz="1600" dirty="0">
                <a:solidFill>
                  <a:schemeClr val="tx1"/>
                </a:solidFill>
              </a:endParaRPr>
            </a:p>
            <a:p>
              <a:pPr algn="ctr"/>
              <a:r>
                <a:rPr lang="nl-BE" sz="1600" dirty="0">
                  <a:solidFill>
                    <a:srgbClr val="00B050"/>
                  </a:solidFill>
                </a:rPr>
                <a:t>root</a:t>
              </a:r>
            </a:p>
          </p:txBody>
        </p:sp>
        <p:cxnSp>
          <p:nvCxnSpPr>
            <p:cNvPr id="17" name="Rechte verbindingslijn 16"/>
            <p:cNvCxnSpPr/>
            <p:nvPr/>
          </p:nvCxnSpPr>
          <p:spPr>
            <a:xfrm flipH="1" flipV="1">
              <a:off x="7903529" y="5611732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fgeronde rechthoek 17"/>
            <p:cNvSpPr/>
            <p:nvPr/>
          </p:nvSpPr>
          <p:spPr>
            <a:xfrm>
              <a:off x="5037593" y="5153485"/>
              <a:ext cx="1634714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&lt;? </a:t>
              </a:r>
              <a:r>
                <a:rPr lang="nl-BE" sz="1600" dirty="0" err="1">
                  <a:solidFill>
                    <a:schemeClr val="tx1"/>
                  </a:solidFill>
                </a:rPr>
                <a:t>xml</a:t>
              </a:r>
              <a:r>
                <a:rPr lang="nl-BE" sz="1600" dirty="0">
                  <a:solidFill>
                    <a:schemeClr val="tx1"/>
                  </a:solidFill>
                </a:rPr>
                <a:t> ...?&gt;</a:t>
              </a:r>
            </a:p>
          </p:txBody>
        </p:sp>
        <p:sp>
          <p:nvSpPr>
            <p:cNvPr id="19" name="Afgeronde rechthoek 18"/>
            <p:cNvSpPr/>
            <p:nvPr/>
          </p:nvSpPr>
          <p:spPr>
            <a:xfrm>
              <a:off x="6222611" y="3978233"/>
              <a:ext cx="1514589" cy="554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Document</a:t>
              </a:r>
            </a:p>
            <a:p>
              <a:pPr algn="ctr"/>
              <a:r>
                <a:rPr lang="nl-BE" sz="1600" dirty="0" err="1">
                  <a:solidFill>
                    <a:srgbClr val="00B050"/>
                  </a:solidFill>
                </a:rPr>
                <a:t>xmlDoc</a:t>
              </a:r>
              <a:endParaRPr lang="nl-BE" sz="16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Rechte verbindingslijn 19"/>
            <p:cNvCxnSpPr/>
            <p:nvPr/>
          </p:nvCxnSpPr>
          <p:spPr>
            <a:xfrm flipV="1">
              <a:off x="5821379" y="4851454"/>
              <a:ext cx="2069660" cy="3261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/>
            <p:cNvCxnSpPr/>
            <p:nvPr/>
          </p:nvCxnSpPr>
          <p:spPr>
            <a:xfrm flipH="1" flipV="1">
              <a:off x="5825239" y="4840843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/>
            <p:cNvCxnSpPr/>
            <p:nvPr/>
          </p:nvCxnSpPr>
          <p:spPr>
            <a:xfrm flipH="1" flipV="1">
              <a:off x="7891039" y="4836372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H="1" flipV="1">
              <a:off x="6862711" y="4548406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chte verbindingslijn 28"/>
            <p:cNvCxnSpPr/>
            <p:nvPr/>
          </p:nvCxnSpPr>
          <p:spPr>
            <a:xfrm>
              <a:off x="5830723" y="5910502"/>
              <a:ext cx="370811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chte verbindingslijn 29"/>
            <p:cNvCxnSpPr/>
            <p:nvPr/>
          </p:nvCxnSpPr>
          <p:spPr>
            <a:xfrm flipH="1" flipV="1">
              <a:off x="5830723" y="5910502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/>
            <p:nvPr/>
          </p:nvCxnSpPr>
          <p:spPr>
            <a:xfrm flipH="1" flipV="1">
              <a:off x="6961176" y="5900117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chte verbindingslijn 31"/>
            <p:cNvCxnSpPr/>
            <p:nvPr/>
          </p:nvCxnSpPr>
          <p:spPr>
            <a:xfrm flipH="1" flipV="1">
              <a:off x="9538836" y="5900117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/>
            <p:cNvCxnSpPr/>
            <p:nvPr/>
          </p:nvCxnSpPr>
          <p:spPr>
            <a:xfrm flipH="1" flipV="1">
              <a:off x="8338712" y="5922854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Afgeronde rechthoek 33"/>
            <p:cNvSpPr/>
            <p:nvPr/>
          </p:nvSpPr>
          <p:spPr>
            <a:xfrm>
              <a:off x="5278481" y="607899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  <p:sp>
          <p:nvSpPr>
            <p:cNvPr id="35" name="Afgeronde rechthoek 34"/>
            <p:cNvSpPr/>
            <p:nvPr/>
          </p:nvSpPr>
          <p:spPr>
            <a:xfrm>
              <a:off x="6507841" y="606883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  <p:sp>
          <p:nvSpPr>
            <p:cNvPr id="36" name="Afgeronde rechthoek 35"/>
            <p:cNvSpPr/>
            <p:nvPr/>
          </p:nvSpPr>
          <p:spPr>
            <a:xfrm>
              <a:off x="7737201" y="605867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  <p:sp>
          <p:nvSpPr>
            <p:cNvPr id="37" name="Afgeronde rechthoek 36"/>
            <p:cNvSpPr/>
            <p:nvPr/>
          </p:nvSpPr>
          <p:spPr>
            <a:xfrm>
              <a:off x="8966561" y="604851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</p:grpSp>
      <p:sp>
        <p:nvSpPr>
          <p:cNvPr id="38" name="Rechthoek 37"/>
          <p:cNvSpPr/>
          <p:nvPr/>
        </p:nvSpPr>
        <p:spPr>
          <a:xfrm>
            <a:off x="4572522" y="5581650"/>
            <a:ext cx="7573758" cy="8562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dirty="0" err="1">
                <a:solidFill>
                  <a:srgbClr val="00B050"/>
                </a:solidFill>
              </a:rPr>
              <a:t>ChildNodes</a:t>
            </a:r>
            <a:r>
              <a:rPr lang="nl-BE" dirty="0">
                <a:solidFill>
                  <a:srgbClr val="00B050"/>
                </a:solidFill>
              </a:rPr>
              <a:t> from root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88296" y="1549640"/>
            <a:ext cx="6246483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import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xml.etree.ElementTree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as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ET</a:t>
            </a:r>
            <a:endParaRPr kumimoji="0" lang="nl-BE" altLang="nl-BE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7BD8945-C8CE-49D0-9C07-0C54C4DE9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34"/>
    </mc:Choice>
    <mc:Fallback xmlns="">
      <p:transition spd="slow" advTm="47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238" x="12039600" y="76200"/>
          <p14:tracePt t="24253" x="11842750" y="133350"/>
          <p14:tracePt t="24270" x="11563350" y="215900"/>
          <p14:tracePt t="24288" x="11074400" y="323850"/>
          <p14:tracePt t="24303" x="10509250" y="393700"/>
          <p14:tracePt t="24320" x="9963150" y="425450"/>
          <p14:tracePt t="24336" x="9537700" y="425450"/>
          <p14:tracePt t="24354" x="8896350" y="298450"/>
          <p14:tracePt t="24370" x="8413750" y="165100"/>
          <p14:tracePt t="24387" x="7893050" y="95250"/>
          <p14:tracePt t="24402" x="7473950" y="57150"/>
          <p14:tracePt t="24419" x="7239000" y="50800"/>
          <p14:tracePt t="24436" x="7067550" y="50800"/>
          <p14:tracePt t="24454" x="6934200" y="50800"/>
          <p14:tracePt t="24469" x="6819900" y="76200"/>
          <p14:tracePt t="24487" x="6667500" y="152400"/>
          <p14:tracePt t="24503" x="6559550" y="247650"/>
          <p14:tracePt t="24519" x="6400800" y="368300"/>
          <p14:tracePt t="24537" x="6184900" y="520700"/>
          <p14:tracePt t="24554" x="5892800" y="723900"/>
          <p14:tracePt t="24570" x="5607050" y="882650"/>
          <p14:tracePt t="24586" x="5410200" y="952500"/>
          <p14:tracePt t="24605" x="5232400" y="1003300"/>
          <p14:tracePt t="24621" x="5175250" y="1028700"/>
          <p14:tracePt t="24637" x="5137150" y="1060450"/>
          <p14:tracePt t="24654" x="5118100" y="1085850"/>
          <p14:tracePt t="24669" x="5105400" y="1143000"/>
          <p14:tracePt t="24686" x="5086350" y="1206500"/>
          <p14:tracePt t="24703" x="5067300" y="1282700"/>
          <p14:tracePt t="24721" x="5035550" y="1390650"/>
          <p14:tracePt t="24737" x="5016500" y="1479550"/>
          <p14:tracePt t="24754" x="5003800" y="1555750"/>
          <p14:tracePt t="24770" x="5003800" y="1631950"/>
          <p14:tracePt t="24787" x="5010150" y="1701800"/>
          <p14:tracePt t="24804" x="5041900" y="1765300"/>
          <p14:tracePt t="24820" x="5067300" y="1803400"/>
          <p14:tracePt t="24839" x="5149850" y="1866900"/>
          <p14:tracePt t="24854" x="5226050" y="1898650"/>
          <p14:tracePt t="24871" x="5289550" y="1917700"/>
          <p14:tracePt t="24887" x="5340350" y="1936750"/>
          <p14:tracePt t="24903" x="5384800" y="1962150"/>
          <p14:tracePt t="24919" x="5429250" y="2000250"/>
          <p14:tracePt t="24936" x="5486400" y="2057400"/>
          <p14:tracePt t="24953" x="5562600" y="2108200"/>
          <p14:tracePt t="24957" x="5613400" y="2133600"/>
          <p14:tracePt t="24971" x="5689600" y="2159000"/>
          <p14:tracePt t="24988" x="5753100" y="2171700"/>
          <p14:tracePt t="25002" x="5797550" y="2178050"/>
          <p14:tracePt t="25020" x="5848350" y="2184400"/>
          <p14:tracePt t="25036" x="5918200" y="2203450"/>
          <p14:tracePt t="25053" x="6007100" y="2216150"/>
          <p14:tracePt t="25070" x="6102350" y="2228850"/>
          <p14:tracePt t="25074" x="6153150" y="2228850"/>
          <p14:tracePt t="25094" x="6203950" y="2228850"/>
          <p14:tracePt t="25113" x="6235700" y="2209800"/>
          <p14:tracePt t="25130" x="6267450" y="2190750"/>
          <p14:tracePt t="25142" x="6318250" y="2184400"/>
          <p14:tracePt t="25152" x="6343650" y="2178050"/>
          <p14:tracePt t="25169" x="6388100" y="2171700"/>
          <p14:tracePt t="25192" x="6419850" y="2146300"/>
          <p14:tracePt t="25206" x="6438900" y="2120900"/>
          <p14:tracePt t="25224" x="6464300" y="2101850"/>
          <p14:tracePt t="25238" x="6483350" y="2082800"/>
          <p14:tracePt t="25257" x="6515100" y="2051050"/>
          <p14:tracePt t="25270" x="6546850" y="2012950"/>
          <p14:tracePt t="25287" x="6559550" y="1974850"/>
          <p14:tracePt t="25307" x="6572250" y="1924050"/>
          <p14:tracePt t="25321" x="6572250" y="1911350"/>
          <p14:tracePt t="25341" x="6572250" y="1879600"/>
          <p14:tracePt t="25353" x="6559550" y="1860550"/>
          <p14:tracePt t="25370" x="6546850" y="1835150"/>
          <p14:tracePt t="25393" x="6521450" y="1803400"/>
          <p14:tracePt t="25411" x="6508750" y="1778000"/>
          <p14:tracePt t="25421" x="6502400" y="1771650"/>
          <p14:tracePt t="25440" x="6489700" y="1746250"/>
          <p14:tracePt t="25458" x="6470650" y="1714500"/>
          <p14:tracePt t="25474" x="6451600" y="1695450"/>
          <p14:tracePt t="25487" x="6407150" y="1676400"/>
          <p14:tracePt t="25502" x="6356350" y="1657350"/>
          <p14:tracePt t="25524" x="6318250" y="1638300"/>
          <p14:tracePt t="25540" x="6280150" y="1631950"/>
          <p14:tracePt t="25557" x="6178550" y="1606550"/>
          <p14:tracePt t="25571" x="6153150" y="1606550"/>
          <p14:tracePt t="25587" x="6096000" y="1593850"/>
          <p14:tracePt t="25607" x="6007100" y="1574800"/>
          <p14:tracePt t="25628" x="5899150" y="1574800"/>
          <p14:tracePt t="25637" x="5867400" y="1574800"/>
          <p14:tracePt t="25658" x="5803900" y="1574800"/>
          <p14:tracePt t="25669" x="5784850" y="1574800"/>
          <p14:tracePt t="25688" x="5765800" y="1581150"/>
          <p14:tracePt t="25702" x="5746750" y="1581150"/>
          <p14:tracePt t="25720" x="5721350" y="1587500"/>
          <p14:tracePt t="25741" x="5664200" y="1593850"/>
          <p14:tracePt t="25761" x="5588000" y="1619250"/>
          <p14:tracePt t="25770" x="5562600" y="1631950"/>
          <p14:tracePt t="25790" x="5492750" y="1651000"/>
          <p14:tracePt t="25804" x="5461000" y="1670050"/>
          <p14:tracePt t="25824" x="5435600" y="1676400"/>
          <p14:tracePt t="25841" x="5429250" y="1689100"/>
          <p14:tracePt t="25853" x="5416550" y="1701800"/>
          <p14:tracePt t="25870" x="5403850" y="1720850"/>
          <p14:tracePt t="25889" x="5403850" y="1733550"/>
          <p14:tracePt t="25906" x="5397500" y="1739900"/>
          <p14:tracePt t="25920" x="5397500" y="1758950"/>
          <p14:tracePt t="25937" x="5397500" y="1778000"/>
          <p14:tracePt t="25952" x="5397500" y="1790700"/>
          <p14:tracePt t="25974" x="5397500" y="1822450"/>
          <p14:tracePt t="25995" x="5403850" y="1860550"/>
          <p14:tracePt t="26009" x="5416550" y="1879600"/>
          <p14:tracePt t="26019" x="5422900" y="1892300"/>
          <p14:tracePt t="26038" x="5435600" y="1905000"/>
          <p14:tracePt t="26053" x="5461000" y="1911350"/>
          <p14:tracePt t="26075" x="5505450" y="1930400"/>
          <p14:tracePt t="26095" x="5537200" y="1943100"/>
          <p14:tracePt t="26105" x="5562600" y="1955800"/>
          <p14:tracePt t="26119" x="5600700" y="1955800"/>
          <p14:tracePt t="26140" x="5626100" y="1968500"/>
          <p14:tracePt t="26154" x="5664200" y="1968500"/>
          <p14:tracePt t="26173" x="5708650" y="1974850"/>
          <p14:tracePt t="26187" x="5778500" y="1981200"/>
          <p14:tracePt t="26203" x="5867400" y="1981200"/>
          <p14:tracePt t="26223" x="5988050" y="1981200"/>
          <p14:tracePt t="26237" x="6032500" y="1981200"/>
          <p14:tracePt t="26252" x="6064250" y="1981200"/>
          <p14:tracePt t="26269" x="6108700" y="1981200"/>
          <p14:tracePt t="26285" x="6159500" y="1981200"/>
          <p14:tracePt t="26302" x="6223000" y="1981200"/>
          <p14:tracePt t="26324" x="6299200" y="1968500"/>
          <p14:tracePt t="26351" x="6350000" y="1943100"/>
          <p14:tracePt t="26370" x="6388100" y="1917700"/>
          <p14:tracePt t="26387" x="6413500" y="1905000"/>
          <p14:tracePt t="26410" x="6451600" y="1885950"/>
          <p14:tracePt t="26431" x="6483350" y="1860550"/>
          <p14:tracePt t="26444" x="6489700" y="1854200"/>
          <p14:tracePt t="26452" x="6496050" y="1841500"/>
          <p14:tracePt t="26456" x="6508750" y="1828800"/>
          <p14:tracePt t="26471" x="6521450" y="1803400"/>
          <p14:tracePt t="26488" x="6534150" y="1784350"/>
          <p14:tracePt t="26502" x="6546850" y="1758950"/>
          <p14:tracePt t="26519" x="6553200" y="1727200"/>
          <p14:tracePt t="26536" x="6559550" y="1695450"/>
          <p14:tracePt t="26552" x="6553200" y="1670050"/>
          <p14:tracePt t="26574" x="6540500" y="1651000"/>
          <p14:tracePt t="26603" x="6508750" y="1631950"/>
          <p14:tracePt t="26620" x="6489700" y="1619250"/>
          <p14:tracePt t="26636" x="6445250" y="1606550"/>
          <p14:tracePt t="26660" x="6343650" y="1574800"/>
          <p14:tracePt t="26679" x="6273800" y="1555750"/>
          <p14:tracePt t="26691" x="6178550" y="1543050"/>
          <p14:tracePt t="26707" x="6083300" y="1530350"/>
          <p14:tracePt t="26721" x="6007100" y="1524000"/>
          <p14:tracePt t="26741" x="5943600" y="1517650"/>
          <p14:tracePt t="26753" x="5905500" y="1517650"/>
          <p14:tracePt t="26770" x="5867400" y="1517650"/>
          <p14:tracePt t="26789" x="5835650" y="1517650"/>
          <p14:tracePt t="26804" x="5803900" y="1517650"/>
          <p14:tracePt t="26818" x="5772150" y="1517650"/>
          <p14:tracePt t="26835" x="5715000" y="1536700"/>
          <p14:tracePt t="26857" x="5645150" y="1555750"/>
          <p14:tracePt t="26860" x="5632450" y="1562100"/>
          <p14:tracePt t="26877" x="5607050" y="1574800"/>
          <p14:tracePt t="26888" x="5600700" y="1581150"/>
          <p14:tracePt t="26903" x="5581650" y="1593850"/>
          <p14:tracePt t="26926" x="5543550" y="1619250"/>
          <p14:tracePt t="26945" x="5530850" y="1638300"/>
          <p14:tracePt t="26954" x="5524500" y="1644650"/>
          <p14:tracePt t="26970" x="5511800" y="1676400"/>
          <p14:tracePt t="26986" x="5511800" y="1708150"/>
          <p14:tracePt t="27003" x="5505450" y="1739900"/>
          <p14:tracePt t="27024" x="5505450" y="1758950"/>
          <p14:tracePt t="27047" x="5505450" y="1778000"/>
          <p14:tracePt t="27059" x="5511800" y="1784350"/>
          <p14:tracePt t="27068" x="5518150" y="1797050"/>
          <p14:tracePt t="27091" x="5524500" y="1803400"/>
          <p14:tracePt t="27105" x="5530850" y="1809750"/>
          <p14:tracePt t="27120" x="5543550" y="1816100"/>
          <p14:tracePt t="27142" x="5556250" y="1822450"/>
          <p14:tracePt t="27154" x="5562600" y="1822450"/>
          <p14:tracePt t="27170" x="5575300" y="1828800"/>
          <p14:tracePt t="27189" x="5588000" y="1835150"/>
          <p14:tracePt t="27208" x="5600700" y="1841500"/>
          <p14:tracePt t="27219" x="5613400" y="1841500"/>
          <p14:tracePt t="27236" x="5619750" y="1841500"/>
          <p14:tracePt t="27276" x="5626100" y="1841500"/>
          <p14:tracePt t="46517" x="5994400" y="1847850"/>
          <p14:tracePt t="46525" x="6477000" y="1873250"/>
          <p14:tracePt t="46536" x="6959600" y="1917700"/>
          <p14:tracePt t="46551" x="7880350" y="1993900"/>
          <p14:tracePt t="46568" x="8782050" y="2038350"/>
          <p14:tracePt t="46585" x="9671050" y="2038350"/>
          <p14:tracePt t="46588" x="10064750" y="2038350"/>
          <p14:tracePt t="46601" x="10502900" y="1974850"/>
          <p14:tracePt t="46618" x="11258550" y="1873250"/>
          <p14:tracePt t="46621" x="11601450" y="1797050"/>
          <p14:tracePt t="46634" x="11906250" y="17272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AFBA3A7-0026-4361-9D43-350D7EBBF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07" y="3429000"/>
            <a:ext cx="6922094" cy="3051676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71340" y="365125"/>
            <a:ext cx="10882460" cy="920015"/>
          </a:xfrm>
          <a:noFill/>
        </p:spPr>
        <p:txBody>
          <a:bodyPr>
            <a:normAutofit/>
          </a:bodyPr>
          <a:lstStyle/>
          <a:p>
            <a:r>
              <a:rPr lang="nl-BE" sz="3200" dirty="0"/>
              <a:t>Example 1: </a:t>
            </a:r>
            <a:r>
              <a:rPr lang="nl-BE" sz="3200" dirty="0" err="1"/>
              <a:t>Loading</a:t>
            </a:r>
            <a:r>
              <a:rPr lang="nl-BE" sz="3200" dirty="0"/>
              <a:t> </a:t>
            </a:r>
            <a:r>
              <a:rPr lang="nl-BE" sz="3200" dirty="0" err="1"/>
              <a:t>an</a:t>
            </a:r>
            <a:r>
              <a:rPr lang="nl-BE" sz="3200" dirty="0"/>
              <a:t> XML file </a:t>
            </a:r>
            <a:r>
              <a:rPr lang="nl-BE" sz="3200" dirty="0" err="1"/>
              <a:t>and</a:t>
            </a:r>
            <a:r>
              <a:rPr lang="nl-BE" sz="3200" dirty="0"/>
              <a:t> building a tree structure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>
          <a:xfrm>
            <a:off x="231229" y="1524001"/>
            <a:ext cx="11876688" cy="4956676"/>
          </a:xfrm>
        </p:spPr>
        <p:txBody>
          <a:bodyPr/>
          <a:lstStyle/>
          <a:p>
            <a:endParaRPr lang="nl-BE" sz="2400" dirty="0"/>
          </a:p>
          <a:p>
            <a:endParaRPr lang="nl-BE" sz="2400" dirty="0"/>
          </a:p>
          <a:p>
            <a:pPr lvl="1"/>
            <a:r>
              <a:rPr lang="nl-BE" sz="2400" dirty="0"/>
              <a:t>We read the data from a file and the </a:t>
            </a:r>
            <a:r>
              <a:rPr lang="nl-BE" sz="2400" dirty="0" err="1"/>
              <a:t>parse</a:t>
            </a:r>
            <a:r>
              <a:rPr lang="nl-BE" sz="2400" dirty="0"/>
              <a:t> </a:t>
            </a:r>
            <a:r>
              <a:rPr lang="nl-BE" sz="2400" dirty="0" err="1"/>
              <a:t>function</a:t>
            </a:r>
            <a:r>
              <a:rPr lang="nl-BE" sz="2400" dirty="0"/>
              <a:t> </a:t>
            </a:r>
            <a:r>
              <a:rPr lang="nl-BE" sz="2400" dirty="0" err="1"/>
              <a:t>builds</a:t>
            </a:r>
            <a:r>
              <a:rPr lang="nl-BE" sz="2400" dirty="0"/>
              <a:t> the tree structure.</a:t>
            </a:r>
          </a:p>
          <a:p>
            <a:pPr lvl="1"/>
            <a:r>
              <a:rPr lang="nl-BE" sz="2400" dirty="0"/>
              <a:t>With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getroot() </a:t>
            </a:r>
            <a:r>
              <a:rPr lang="nl-BE" sz="2400" dirty="0"/>
              <a:t>we can access the root of the tree and give it an explicit name</a:t>
            </a:r>
          </a:p>
          <a:p>
            <a:pPr marL="263525"/>
            <a:endParaRPr lang="nl-BE" sz="2400" dirty="0"/>
          </a:p>
          <a:p>
            <a:pPr marL="84138" indent="0">
              <a:buNone/>
            </a:pP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nl-BE" alt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root.tag</a:t>
            </a:r>
            <a:r>
              <a:rPr lang="nl-BE" alt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nl-BE" altLang="nl-BE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root.attrib</a:t>
            </a:r>
            <a:r>
              <a:rPr lang="nl-BE" alt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715963" lvl="1" indent="-342900"/>
            <a:r>
              <a:rPr lang="nl-BE" sz="2400" dirty="0"/>
              <a:t>The root has a tag and possibly also attributes</a:t>
            </a:r>
          </a:p>
          <a:p>
            <a:pPr marL="715963" lvl="1" indent="-342900"/>
            <a:r>
              <a:rPr lang="nl-BE" altLang="nl-BE" sz="2400" dirty="0"/>
              <a:t>Output: </a:t>
            </a:r>
          </a:p>
          <a:p>
            <a:pPr marL="457200" lvl="1" indent="0">
              <a:buNone/>
            </a:pPr>
            <a:r>
              <a:rPr lang="nl-BE" altLang="nl-BE" sz="2200" dirty="0"/>
              <a:t>	</a:t>
            </a:r>
            <a:endParaRPr lang="nl-BE" sz="2400" dirty="0"/>
          </a:p>
          <a:p>
            <a:endParaRPr lang="nl-BE" sz="2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17</a:t>
            </a:fld>
            <a:endParaRPr lang="nl-BE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71340" y="1511818"/>
            <a:ext cx="636343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xmlDoc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ET.parse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"customers.xml"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root =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xmlDoc.getroot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kumimoji="0" lang="nl-BE" altLang="nl-BE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2A1598E-7CF0-46AC-82B2-06FB423F7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05" y="4928580"/>
            <a:ext cx="2353718" cy="7078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86B4E5-88EA-4F38-BD9A-044C72DF62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79"/>
    </mc:Choice>
    <mc:Fallback xmlns="">
      <p:transition spd="slow" advTm="5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172" x="11461750" y="95250"/>
          <p14:tracePt t="32183" x="10718800" y="222250"/>
          <p14:tracePt t="32192" x="10401300" y="349250"/>
          <p14:tracePt t="32209" x="10198100" y="463550"/>
          <p14:tracePt t="32227" x="10128250" y="552450"/>
          <p14:tracePt t="32503" x="10071100" y="552450"/>
          <p14:tracePt t="32510" x="9740900" y="552450"/>
          <p14:tracePt t="32525" x="8890000" y="660400"/>
          <p14:tracePt t="32560" x="8248650" y="768350"/>
          <p14:tracePt t="32575" x="7937500" y="781050"/>
          <p14:tracePt t="32590" x="7658100" y="857250"/>
          <p14:tracePt t="32609" x="7378700" y="990600"/>
          <p14:tracePt t="32624" x="6972300" y="1155700"/>
          <p14:tracePt t="32642" x="6178550" y="1377950"/>
          <p14:tracePt t="32658" x="5727700" y="1466850"/>
          <p14:tracePt t="32674" x="5505450" y="1524000"/>
          <p14:tracePt t="32692" x="5048250" y="1612900"/>
          <p14:tracePt t="32710" x="4705350" y="1714500"/>
          <p14:tracePt t="32725" x="4445000" y="1778000"/>
          <p14:tracePt t="32729" x="4305300" y="1822450"/>
          <p14:tracePt t="32742" x="4197350" y="1866900"/>
          <p14:tracePt t="32761" x="3956050" y="1936750"/>
          <p14:tracePt t="32776" x="3676650" y="1981200"/>
          <p14:tracePt t="32792" x="3517900" y="2000250"/>
          <p14:tracePt t="32810" x="3371850" y="2032000"/>
          <p14:tracePt t="32826" x="3213100" y="2057400"/>
          <p14:tracePt t="32842" x="3009900" y="2114550"/>
          <p14:tracePt t="32858" x="2768600" y="2171700"/>
          <p14:tracePt t="32875" x="2609850" y="2197100"/>
          <p14:tracePt t="32892" x="2470150" y="2203450"/>
          <p14:tracePt t="32910" x="2292350" y="2216150"/>
          <p14:tracePt t="32925" x="2254250" y="2216150"/>
          <p14:tracePt t="32941" x="2089150" y="2216150"/>
          <p14:tracePt t="32960" x="1962150" y="2216150"/>
          <p14:tracePt t="32974" x="1835150" y="2216150"/>
          <p14:tracePt t="32991" x="1682750" y="2216150"/>
          <p14:tracePt t="33008" x="1543050" y="2203450"/>
          <p14:tracePt t="33043" x="1352550" y="2165350"/>
          <p14:tracePt t="33058" x="1257300" y="2133600"/>
          <p14:tracePt t="33076" x="1168400" y="2114550"/>
          <p14:tracePt t="33092" x="1098550" y="2108200"/>
          <p14:tracePt t="33109" x="1022350" y="2082800"/>
          <p14:tracePt t="33125" x="952500" y="2063750"/>
          <p14:tracePt t="33143" x="793750" y="2057400"/>
          <p14:tracePt t="33160" x="679450" y="2057400"/>
          <p14:tracePt t="33176" x="603250" y="2057400"/>
          <p14:tracePt t="33191" x="558800" y="2057400"/>
          <p14:tracePt t="33209" x="527050" y="2057400"/>
          <p14:tracePt t="33225" x="508000" y="2057400"/>
          <p14:tracePt t="33241" x="495300" y="2057400"/>
          <p14:tracePt t="33257" x="482600" y="2057400"/>
          <p14:tracePt t="33276" x="450850" y="2114550"/>
          <p14:tracePt t="33291" x="406400" y="2178050"/>
          <p14:tracePt t="33313" x="400050" y="2216150"/>
          <p14:tracePt t="33337" x="412750" y="2241550"/>
          <p14:tracePt t="33350" x="431800" y="2254250"/>
          <p14:tracePt t="33362" x="463550" y="2273300"/>
          <p14:tracePt t="33381" x="514350" y="2286000"/>
          <p14:tracePt t="33395" x="584200" y="2305050"/>
          <p14:tracePt t="33409" x="692150" y="2324100"/>
          <p14:tracePt t="33427" x="793750" y="2330450"/>
          <p14:tracePt t="33441" x="831850" y="2330450"/>
          <p14:tracePt t="33460" x="857250" y="2330450"/>
          <p14:tracePt t="33475" x="882650" y="2324100"/>
          <p14:tracePt t="33479" x="901700" y="2317750"/>
          <p14:tracePt t="33491" x="920750" y="2311400"/>
          <p14:tracePt t="33509" x="984250" y="2298700"/>
          <p14:tracePt t="33531" x="1143000" y="2254250"/>
          <p14:tracePt t="33551" x="1212850" y="2222500"/>
          <p14:tracePt t="33563" x="1225550" y="2209800"/>
          <p14:tracePt t="33576" x="1244600" y="2197100"/>
          <p14:tracePt t="33593" x="1250950" y="2184400"/>
          <p14:tracePt t="33608" x="1270000" y="2171700"/>
          <p14:tracePt t="33625" x="1301750" y="2152650"/>
          <p14:tracePt t="33641" x="1327150" y="2127250"/>
          <p14:tracePt t="33660" x="1346200" y="2089150"/>
          <p14:tracePt t="33680" x="1346200" y="2051050"/>
          <p14:tracePt t="33704" x="1333500" y="1993900"/>
          <p14:tracePt t="33718" x="1333500" y="1987550"/>
          <p14:tracePt t="33727" x="1320800" y="1974850"/>
          <p14:tracePt t="33746" x="1301750" y="1962150"/>
          <p14:tracePt t="33750" x="1289050" y="1949450"/>
          <p14:tracePt t="33761" x="1263650" y="1936750"/>
          <p14:tracePt t="33778" x="1225550" y="1930400"/>
          <p14:tracePt t="33795" x="1149350" y="1917700"/>
          <p14:tracePt t="33808" x="1117600" y="1911350"/>
          <p14:tracePt t="33834" x="1009650" y="1911350"/>
          <p14:tracePt t="33851" x="965200" y="1911350"/>
          <p14:tracePt t="33877" x="863600" y="1917700"/>
          <p14:tracePt t="33893" x="812800" y="1943100"/>
          <p14:tracePt t="33912" x="755650" y="1962150"/>
          <p14:tracePt t="33929" x="711200" y="1987550"/>
          <p14:tracePt t="33944" x="698500" y="2012950"/>
          <p14:tracePt t="33958" x="698500" y="2025650"/>
          <p14:tracePt t="33980" x="711200" y="2070100"/>
          <p14:tracePt t="33997" x="755650" y="2108200"/>
          <p14:tracePt t="34008" x="812800" y="2152650"/>
          <p14:tracePt t="34025" x="889000" y="2184400"/>
          <p14:tracePt t="34047" x="1003300" y="2209800"/>
          <p14:tracePt t="34067" x="1244600" y="2222500"/>
          <p14:tracePt t="34075" x="1314450" y="2222500"/>
          <p14:tracePt t="34099" x="1428750" y="2197100"/>
          <p14:tracePt t="34109" x="1447800" y="2197100"/>
          <p14:tracePt t="34132" x="1454150" y="2171700"/>
          <p14:tracePt t="34135" x="1460500" y="2152650"/>
          <p14:tracePt t="34149" x="1460500" y="2127250"/>
          <p14:tracePt t="34161" x="1460500" y="2051050"/>
          <p14:tracePt t="34174" x="1454150" y="2000250"/>
          <p14:tracePt t="34194" x="1435100" y="1955800"/>
          <p14:tracePt t="34211" x="1416050" y="1936750"/>
          <p14:tracePt t="34225" x="1397000" y="1924050"/>
          <p14:tracePt t="34248" x="1327150" y="1924050"/>
          <p14:tracePt t="34262" x="1295400" y="1930400"/>
          <p14:tracePt t="34775" x="1295400" y="1943100"/>
          <p14:tracePt t="34785" x="1295400" y="1987550"/>
          <p14:tracePt t="34797" x="1301750" y="2032000"/>
          <p14:tracePt t="34798" x="1308100" y="2082800"/>
          <p14:tracePt t="34808" x="1314450" y="2127250"/>
          <p14:tracePt t="34827" x="1327150" y="2203450"/>
          <p14:tracePt t="34842" x="1333500" y="2279650"/>
          <p14:tracePt t="34858" x="1346200" y="2387600"/>
          <p14:tracePt t="34876" x="1384300" y="2527300"/>
          <p14:tracePt t="34893" x="1454150" y="2851150"/>
          <p14:tracePt t="34908" x="1479550" y="3022600"/>
          <p14:tracePt t="34925" x="1517650" y="3181350"/>
          <p14:tracePt t="34941" x="1536700" y="3352800"/>
          <p14:tracePt t="34958" x="1562100" y="3505200"/>
          <p14:tracePt t="34976" x="1574800" y="3619500"/>
          <p14:tracePt t="34992" x="1587500" y="3727450"/>
          <p14:tracePt t="34996" x="1587500" y="3771900"/>
          <p14:tracePt t="35010" x="1593850" y="3816350"/>
          <p14:tracePt t="35026" x="1593850" y="3848100"/>
          <p14:tracePt t="35041" x="1593850" y="3924300"/>
          <p14:tracePt t="35058" x="1600200" y="3962400"/>
          <p14:tracePt t="35075" x="1600200" y="3981450"/>
          <p14:tracePt t="35092" x="1600200" y="4032250"/>
          <p14:tracePt t="35107" x="1593850" y="4083050"/>
          <p14:tracePt t="35124" x="1593850" y="4102100"/>
          <p14:tracePt t="35142" x="1587500" y="4121150"/>
          <p14:tracePt t="35160" x="1593850" y="4133850"/>
          <p14:tracePt t="35190" x="1606550" y="4159250"/>
          <p14:tracePt t="35207" x="1619250" y="4171950"/>
          <p14:tracePt t="35226" x="1625600" y="4184650"/>
          <p14:tracePt t="35242" x="1638300" y="4191000"/>
          <p14:tracePt t="35246" x="1638300" y="4197350"/>
          <p14:tracePt t="35259" x="1657350" y="4203700"/>
          <p14:tracePt t="35277" x="1682750" y="4203700"/>
          <p14:tracePt t="35291" x="1714500" y="4203700"/>
          <p14:tracePt t="35308" x="1746250" y="4203700"/>
          <p14:tracePt t="35324" x="1771650" y="4203700"/>
          <p14:tracePt t="35341" x="1803400" y="4203700"/>
          <p14:tracePt t="35357" x="1828800" y="4203700"/>
          <p14:tracePt t="35374" x="1847850" y="4203700"/>
          <p14:tracePt t="35391" x="1866900" y="4197350"/>
          <p14:tracePt t="35396" x="1873250" y="4197350"/>
          <p14:tracePt t="35410" x="1885950" y="4191000"/>
          <p14:tracePt t="35426" x="1905000" y="4178300"/>
          <p14:tracePt t="35442" x="1911350" y="4171950"/>
          <p14:tracePt t="35458" x="1924050" y="4165600"/>
          <p14:tracePt t="35476" x="1943100" y="4152900"/>
          <p14:tracePt t="35493" x="1955800" y="4133850"/>
          <p14:tracePt t="35516" x="1968500" y="4102100"/>
          <p14:tracePt t="35534" x="1974850" y="4076700"/>
          <p14:tracePt t="35543" x="1981200" y="4076700"/>
          <p14:tracePt t="35558" x="1981200" y="4057650"/>
          <p14:tracePt t="35577" x="1981200" y="4044950"/>
          <p14:tracePt t="35592" x="1981200" y="4019550"/>
          <p14:tracePt t="35610" x="1981200" y="4000500"/>
          <p14:tracePt t="35626" x="1981200" y="3994150"/>
          <p14:tracePt t="35644" x="1981200" y="3981450"/>
          <p14:tracePt t="35659" x="1981200" y="3968750"/>
          <p14:tracePt t="35674" x="1974850" y="3956050"/>
          <p14:tracePt t="35698" x="1968500" y="3924300"/>
          <p14:tracePt t="35717" x="1943100" y="3892550"/>
          <p14:tracePt t="35743" x="1930400" y="3879850"/>
          <p14:tracePt t="35763" x="1917700" y="3867150"/>
          <p14:tracePt t="35782" x="1911350" y="3860800"/>
          <p14:tracePt t="35791" x="1911350" y="3854450"/>
          <p14:tracePt t="35809" x="1898650" y="3854450"/>
          <p14:tracePt t="35830" x="1885950" y="3848100"/>
          <p14:tracePt t="35852" x="1835150" y="3829050"/>
          <p14:tracePt t="35865" x="1822450" y="3822700"/>
          <p14:tracePt t="35874" x="1816100" y="3822700"/>
          <p14:tracePt t="35893" x="1797050" y="3816350"/>
          <p14:tracePt t="35909" x="1784350" y="3810000"/>
          <p14:tracePt t="35934" x="1771650" y="3803650"/>
          <p14:tracePt t="35952" x="1752600" y="3797300"/>
          <p14:tracePt t="35967" x="1714500" y="3790950"/>
          <p14:tracePt t="35974" x="1708150" y="3790950"/>
          <p14:tracePt t="35979" x="1695450" y="3778250"/>
          <p14:tracePt t="35991" x="1689100" y="3778250"/>
          <p14:tracePt t="36015" x="1619250" y="3778250"/>
          <p14:tracePt t="36031" x="1600200" y="3778250"/>
          <p14:tracePt t="36042" x="1562100" y="3778250"/>
          <p14:tracePt t="36061" x="1536700" y="3778250"/>
          <p14:tracePt t="36076" x="1517650" y="3778250"/>
          <p14:tracePt t="36091" x="1504950" y="3778250"/>
          <p14:tracePt t="36111" x="1485900" y="3778250"/>
          <p14:tracePt t="36125" x="1479550" y="3784600"/>
          <p14:tracePt t="36141" x="1460500" y="3790950"/>
          <p14:tracePt t="36159" x="1441450" y="3797300"/>
          <p14:tracePt t="36194" x="1435100" y="3797300"/>
          <p14:tracePt t="36256" x="1428750" y="3803650"/>
          <p14:tracePt t="36269" x="1416050" y="3810000"/>
          <p14:tracePt t="36282" x="1409700" y="3822700"/>
          <p14:tracePt t="36296" x="1403350" y="3829050"/>
          <p14:tracePt t="36311" x="1397000" y="3835400"/>
          <p14:tracePt t="36325" x="1384300" y="3848100"/>
          <p14:tracePt t="36342" x="1377950" y="3854450"/>
          <p14:tracePt t="36357" x="1377950" y="3860800"/>
          <p14:tracePt t="36374" x="1371600" y="3867150"/>
          <p14:tracePt t="36397" x="1371600" y="3879850"/>
          <p14:tracePt t="36403" x="1365250" y="3886200"/>
          <p14:tracePt t="36427" x="1358900" y="3911600"/>
          <p14:tracePt t="36442" x="1358900" y="3937000"/>
          <p14:tracePt t="36460" x="1358900" y="3949700"/>
          <p14:tracePt t="36475" x="1358900" y="3968750"/>
          <p14:tracePt t="36491" x="1365250" y="3994150"/>
          <p14:tracePt t="36507" x="1371600" y="4000500"/>
          <p14:tracePt t="36533" x="1384300" y="4025900"/>
          <p14:tracePt t="36553" x="1390650" y="4032250"/>
          <p14:tracePt t="36566" x="1409700" y="4044950"/>
          <p14:tracePt t="36575" x="1416050" y="4044950"/>
          <p14:tracePt t="36592" x="1454150" y="4070350"/>
          <p14:tracePt t="36607" x="1485900" y="4089400"/>
          <p14:tracePt t="36626" x="1517650" y="4108450"/>
          <p14:tracePt t="36648" x="1555750" y="4127500"/>
          <p14:tracePt t="36655" x="1581150" y="4133850"/>
          <p14:tracePt t="36672" x="1619250" y="4146550"/>
          <p14:tracePt t="36684" x="1663700" y="4146550"/>
          <p14:tracePt t="36691" x="1676400" y="4152900"/>
          <p14:tracePt t="36710" x="1689100" y="4152900"/>
          <p14:tracePt t="36725" x="1701800" y="4152900"/>
          <p14:tracePt t="36746" x="1746250" y="4152900"/>
          <p14:tracePt t="36767" x="1816100" y="4159250"/>
          <p14:tracePt t="36778" x="1841500" y="4159250"/>
          <p14:tracePt t="36792" x="1917700" y="4159250"/>
          <p14:tracePt t="36811" x="1974850" y="4159250"/>
          <p14:tracePt t="36825" x="2012950" y="4159250"/>
          <p14:tracePt t="36842" x="2051050" y="4152900"/>
          <p14:tracePt t="36858" x="2076450" y="4140200"/>
          <p14:tracePt t="36863" x="2089150" y="4133850"/>
          <p14:tracePt t="36875" x="2108200" y="4127500"/>
          <p14:tracePt t="36893" x="2159000" y="4102100"/>
          <p14:tracePt t="36907" x="2190750" y="4089400"/>
          <p14:tracePt t="36933" x="2216150" y="4064000"/>
          <p14:tracePt t="36956" x="2241550" y="4044950"/>
          <p14:tracePt t="36975" x="2254250" y="4019550"/>
          <p14:tracePt t="36998" x="2273300" y="3981450"/>
          <p14:tracePt t="37018" x="2279650" y="3956050"/>
          <p14:tracePt t="37030" x="2286000" y="3949700"/>
          <p14:tracePt t="37046" x="2286000" y="3930650"/>
          <p14:tracePt t="37061" x="2286000" y="3917950"/>
          <p14:tracePt t="37065" x="2286000" y="3905250"/>
          <p14:tracePt t="37074" x="2286000" y="3886200"/>
          <p14:tracePt t="37093" x="2266950" y="3860800"/>
          <p14:tracePt t="37109" x="2247900" y="3835400"/>
          <p14:tracePt t="37113" x="2241550" y="3829050"/>
          <p14:tracePt t="37132" x="2228850" y="3816350"/>
          <p14:tracePt t="37145" x="2209800" y="3803650"/>
          <p14:tracePt t="37159" x="2197100" y="3797300"/>
          <p14:tracePt t="37175" x="2184400" y="3778250"/>
          <p14:tracePt t="37192" x="2139950" y="3765550"/>
          <p14:tracePt t="37212" x="2089150" y="3746500"/>
          <p14:tracePt t="37228" x="2070100" y="3733800"/>
          <p14:tracePt t="37241" x="2051050" y="3733800"/>
          <p14:tracePt t="37263" x="2038350" y="3733800"/>
          <p14:tracePt t="37280" x="2025650" y="3733800"/>
          <p14:tracePt t="37282" x="2012950" y="3733800"/>
          <p14:tracePt t="37292" x="2000250" y="3733800"/>
          <p14:tracePt t="37310" x="1974850" y="3733800"/>
          <p14:tracePt t="37325" x="1943100" y="3727450"/>
          <p14:tracePt t="37341" x="1936750" y="3721100"/>
          <p14:tracePt t="37357" x="1924050" y="3721100"/>
          <p14:tracePt t="37381" x="1905000" y="3721100"/>
          <p14:tracePt t="37401" x="1892300" y="3721100"/>
          <p14:tracePt t="37423" x="1885950" y="3721100"/>
          <p14:tracePt t="37446" x="1879600" y="3721100"/>
          <p14:tracePt t="37987" x="1873250" y="3721100"/>
          <p14:tracePt t="37994" x="1828800" y="3721100"/>
          <p14:tracePt t="38008" x="1714500" y="3721100"/>
          <p14:tracePt t="38026" x="1638300" y="3721100"/>
          <p14:tracePt t="38041" x="1612900" y="3721100"/>
          <p14:tracePt t="38058" x="1549400" y="3727450"/>
          <p14:tracePt t="38073" x="1543050" y="3727450"/>
          <p14:tracePt t="38112" x="1536700" y="3727450"/>
          <p14:tracePt t="38126" x="1530350" y="3733800"/>
          <p14:tracePt t="38140" x="1511300" y="3759200"/>
          <p14:tracePt t="38159" x="1485900" y="3797300"/>
          <p14:tracePt t="38174" x="1466850" y="3829050"/>
          <p14:tracePt t="38193" x="1466850" y="3848100"/>
          <p14:tracePt t="38208" x="1466850" y="3873500"/>
          <p14:tracePt t="38224" x="1466850" y="3892550"/>
          <p14:tracePt t="38242" x="1479550" y="3924300"/>
          <p14:tracePt t="38258" x="1511300" y="3975100"/>
          <p14:tracePt t="38275" x="1530350" y="4013200"/>
          <p14:tracePt t="38292" x="1549400" y="4038600"/>
          <p14:tracePt t="38309" x="1574800" y="4064000"/>
          <p14:tracePt t="38326" x="1606550" y="4089400"/>
          <p14:tracePt t="38341" x="1619250" y="4095750"/>
          <p14:tracePt t="38358" x="1657350" y="4108450"/>
          <p14:tracePt t="38374" x="1682750" y="4108450"/>
          <p14:tracePt t="38391" x="1708150" y="4127500"/>
          <p14:tracePt t="38410" x="1752600" y="4140200"/>
          <p14:tracePt t="38425" x="1790700" y="4146550"/>
          <p14:tracePt t="38442" x="1822450" y="4152900"/>
          <p14:tracePt t="38458" x="1854200" y="4159250"/>
          <p14:tracePt t="38475" x="1885950" y="4165600"/>
          <p14:tracePt t="38492" x="1924050" y="4165600"/>
          <p14:tracePt t="38496" x="1949450" y="4165600"/>
          <p14:tracePt t="38509" x="1987550" y="4171950"/>
          <p14:tracePt t="38525" x="2044700" y="4178300"/>
          <p14:tracePt t="38540" x="2114550" y="4178300"/>
          <p14:tracePt t="38560" x="2178050" y="4178300"/>
          <p14:tracePt t="38574" x="2247900" y="4184650"/>
          <p14:tracePt t="38592" x="2292350" y="4191000"/>
          <p14:tracePt t="38610" x="2317750" y="4191000"/>
          <p14:tracePt t="38627" x="2336800" y="4191000"/>
          <p14:tracePt t="38640" x="2343150" y="4191000"/>
          <p14:tracePt t="38659" x="2362200" y="4191000"/>
          <p14:tracePt t="38675" x="2393950" y="4191000"/>
          <p14:tracePt t="38690" x="2406650" y="4191000"/>
          <p14:tracePt t="38707" x="2419350" y="4191000"/>
          <p14:tracePt t="38724" x="2438400" y="4191000"/>
          <p14:tracePt t="38741" x="2470150" y="4191000"/>
          <p14:tracePt t="38758" x="2514600" y="4191000"/>
          <p14:tracePt t="38775" x="2540000" y="4191000"/>
          <p14:tracePt t="38791" x="2571750" y="4191000"/>
          <p14:tracePt t="38807" x="2590800" y="4191000"/>
          <p14:tracePt t="38824" x="2609850" y="4178300"/>
          <p14:tracePt t="38843" x="2635250" y="4178300"/>
          <p14:tracePt t="38858" x="2660650" y="4171950"/>
          <p14:tracePt t="38877" x="2673350" y="4165600"/>
          <p14:tracePt t="38893" x="2692400" y="4159250"/>
          <p14:tracePt t="38908" x="2705100" y="4159250"/>
          <p14:tracePt t="38923" x="2724150" y="4152900"/>
          <p14:tracePt t="38941" x="2743200" y="4140200"/>
          <p14:tracePt t="38959" x="2762250" y="4133850"/>
          <p14:tracePt t="38963" x="2774950" y="4127500"/>
          <p14:tracePt t="38973" x="2781300" y="4127500"/>
          <p14:tracePt t="38992" x="2794000" y="4121150"/>
          <p14:tracePt t="39008" x="2806700" y="4114800"/>
          <p14:tracePt t="39026" x="2819400" y="4102100"/>
          <p14:tracePt t="39041" x="2825750" y="4089400"/>
          <p14:tracePt t="39057" x="2832100" y="4070350"/>
          <p14:tracePt t="39075" x="2838450" y="4051300"/>
          <p14:tracePt t="39091" x="2838450" y="4038600"/>
          <p14:tracePt t="39109" x="2838450" y="4025900"/>
          <p14:tracePt t="39125" x="2838450" y="4013200"/>
          <p14:tracePt t="39141" x="2838450" y="4000500"/>
          <p14:tracePt t="39157" x="2838450" y="3987800"/>
          <p14:tracePt t="39174" x="2832100" y="3962400"/>
          <p14:tracePt t="39190" x="2832100" y="3949700"/>
          <p14:tracePt t="39208" x="2832100" y="3930650"/>
          <p14:tracePt t="39224" x="2825750" y="3911600"/>
          <p14:tracePt t="39241" x="2819400" y="3892550"/>
          <p14:tracePt t="39258" x="2813050" y="3873500"/>
          <p14:tracePt t="39275" x="2806700" y="3860800"/>
          <p14:tracePt t="39291" x="2800350" y="3848100"/>
          <p14:tracePt t="39310" x="2800350" y="3841750"/>
          <p14:tracePt t="39327" x="2800350" y="3835400"/>
          <p14:tracePt t="39341" x="2794000" y="3816350"/>
          <p14:tracePt t="39357" x="2794000" y="3797300"/>
          <p14:tracePt t="39375" x="2787650" y="3778250"/>
          <p14:tracePt t="39390" x="2787650" y="3771900"/>
          <p14:tracePt t="39408" x="2781300" y="3759200"/>
          <p14:tracePt t="39425" x="2781300" y="3752850"/>
          <p14:tracePt t="39440" x="2781300" y="3746500"/>
          <p14:tracePt t="39457" x="2774950" y="3740150"/>
          <p14:tracePt t="39516" x="2768600" y="3740150"/>
          <p14:tracePt t="39525" x="2762250" y="3740150"/>
          <p14:tracePt t="39540" x="2743200" y="3740150"/>
          <p14:tracePt t="39557" x="2705100" y="3740150"/>
          <p14:tracePt t="39573" x="2673350" y="3740150"/>
          <p14:tracePt t="39591" x="2647950" y="3740150"/>
          <p14:tracePt t="39607" x="2622550" y="3740150"/>
          <p14:tracePt t="39626" x="2584450" y="3740150"/>
          <p14:tracePt t="39640" x="2533650" y="3740150"/>
          <p14:tracePt t="39657" x="2463800" y="3740150"/>
          <p14:tracePt t="39673" x="2324100" y="3702050"/>
          <p14:tracePt t="39691" x="2184400" y="3683000"/>
          <p14:tracePt t="39708" x="2044700" y="3663950"/>
          <p14:tracePt t="39725" x="1936750" y="3651250"/>
          <p14:tracePt t="39740" x="1866900" y="3638550"/>
          <p14:tracePt t="39759" x="1784350" y="3638550"/>
          <p14:tracePt t="39776" x="1733550" y="3638550"/>
          <p14:tracePt t="39790" x="1663700" y="3638550"/>
          <p14:tracePt t="39807" x="1612900" y="3638550"/>
          <p14:tracePt t="39824" x="1574800" y="3632200"/>
          <p14:tracePt t="39842" x="1530350" y="3625850"/>
          <p14:tracePt t="39858" x="1479550" y="3625850"/>
          <p14:tracePt t="39875" x="1428750" y="3625850"/>
          <p14:tracePt t="39892" x="1403350" y="3625850"/>
          <p14:tracePt t="39907" x="1390650" y="3625850"/>
          <p14:tracePt t="39926" x="1377950" y="3625850"/>
          <p14:tracePt t="39940" x="1371600" y="3625850"/>
          <p14:tracePt t="39986" x="1365250" y="3625850"/>
          <p14:tracePt t="40081" x="1358900" y="3632200"/>
          <p14:tracePt t="40091" x="1358900" y="3644900"/>
          <p14:tracePt t="40110" x="1352550" y="3670300"/>
          <p14:tracePt t="40128" x="1346200" y="3752850"/>
          <p14:tracePt t="40143" x="1346200" y="3790950"/>
          <p14:tracePt t="40158" x="1339850" y="3848100"/>
          <p14:tracePt t="40174" x="1339850" y="3879850"/>
          <p14:tracePt t="40191" x="1358900" y="3905250"/>
          <p14:tracePt t="40207" x="1365250" y="3924300"/>
          <p14:tracePt t="40225" x="1371600" y="3937000"/>
          <p14:tracePt t="40241" x="1371600" y="3949700"/>
          <p14:tracePt t="40257" x="1371600" y="3956050"/>
          <p14:tracePt t="40274" x="1371600" y="3968750"/>
          <p14:tracePt t="40291" x="1371600" y="3987800"/>
          <p14:tracePt t="40307" x="1377950" y="3994150"/>
          <p14:tracePt t="40325" x="1377950" y="4000500"/>
          <p14:tracePt t="40342" x="1384300" y="4006850"/>
          <p14:tracePt t="40357" x="1390650" y="4006850"/>
          <p14:tracePt t="40373" x="1397000" y="4013200"/>
          <p14:tracePt t="40392" x="1409700" y="4019550"/>
          <p14:tracePt t="40415" x="1435100" y="4032250"/>
          <p14:tracePt t="40437" x="1447800" y="4032250"/>
          <p14:tracePt t="40457" x="1460500" y="4032250"/>
          <p14:tracePt t="40473" x="1504950" y="4032250"/>
          <p14:tracePt t="40491" x="1562100" y="4032250"/>
          <p14:tracePt t="40507" x="1600200" y="4032250"/>
          <p14:tracePt t="40523" x="1739900" y="4038600"/>
          <p14:tracePt t="40540" x="1835150" y="4038600"/>
          <p14:tracePt t="40559" x="1905000" y="4038600"/>
          <p14:tracePt t="40575" x="1962150" y="4038600"/>
          <p14:tracePt t="40591" x="2038350" y="4038600"/>
          <p14:tracePt t="40607" x="2108200" y="4038600"/>
          <p14:tracePt t="40624" x="2139950" y="4038600"/>
          <p14:tracePt t="40641" x="2159000" y="4038600"/>
          <p14:tracePt t="40645" x="2165350" y="4038600"/>
          <p14:tracePt t="40657" x="2171700" y="4044950"/>
          <p14:tracePt t="40674" x="2190750" y="4051300"/>
          <p14:tracePt t="40691" x="2209800" y="4051300"/>
          <p14:tracePt t="40707" x="2241550" y="4057650"/>
          <p14:tracePt t="40731" x="2355850" y="4076700"/>
          <p14:tracePt t="40756" x="2470150" y="4083050"/>
          <p14:tracePt t="40782" x="2508250" y="4083050"/>
          <p14:tracePt t="40799" x="2533650" y="4083050"/>
          <p14:tracePt t="40824" x="2540000" y="4083050"/>
          <p14:tracePt t="40841" x="2552700" y="4083050"/>
          <p14:tracePt t="40856" x="2565400" y="4083050"/>
          <p14:tracePt t="40873" x="2584450" y="4083050"/>
          <p14:tracePt t="40896" x="2616200" y="4083050"/>
          <p14:tracePt t="40916" x="2654300" y="4083050"/>
          <p14:tracePt t="40925" x="2660650" y="4083050"/>
          <p14:tracePt t="40940" x="2679700" y="4076700"/>
          <p14:tracePt t="40961" x="2692400" y="4076700"/>
          <p14:tracePt t="40967" x="2705100" y="4076700"/>
          <p14:tracePt t="40983" x="2711450" y="4070350"/>
          <p14:tracePt t="41024" x="2717800" y="4064000"/>
          <p14:tracePt t="41041" x="2730500" y="4057650"/>
          <p14:tracePt t="41067" x="2736850" y="4038600"/>
          <p14:tracePt t="41085" x="2743200" y="4019550"/>
          <p14:tracePt t="41098" x="2743200" y="3994150"/>
          <p14:tracePt t="41125" x="2743200" y="3981450"/>
          <p14:tracePt t="41140" x="2736850" y="3962400"/>
          <p14:tracePt t="41164" x="2730500" y="3930650"/>
          <p14:tracePt t="41173" x="2730500" y="3924300"/>
          <p14:tracePt t="41196" x="2724150" y="3905250"/>
          <p14:tracePt t="41208" x="2724150" y="3892550"/>
          <p14:tracePt t="41225" x="2724150" y="3886200"/>
          <p14:tracePt t="41247" x="2717800" y="3867150"/>
          <p14:tracePt t="41268" x="2711450" y="3860800"/>
          <p14:tracePt t="41281" x="2705100" y="3848100"/>
          <p14:tracePt t="41309" x="2698750" y="3835400"/>
          <p14:tracePt t="41324" x="2698750" y="3829050"/>
          <p14:tracePt t="41342" x="2698750" y="3822700"/>
          <p14:tracePt t="41356" x="2698750" y="3816350"/>
          <p14:tracePt t="41373" x="2692400" y="3803650"/>
          <p14:tracePt t="41391" x="2686050" y="3790950"/>
          <p14:tracePt t="41408" x="2679700" y="3778250"/>
          <p14:tracePt t="41426" x="2679700" y="3771900"/>
          <p14:tracePt t="41441" x="2673350" y="3771900"/>
          <p14:tracePt t="41457" x="2660650" y="3771900"/>
          <p14:tracePt t="41473" x="2635250" y="3771900"/>
          <p14:tracePt t="41498" x="2552700" y="3765550"/>
          <p14:tracePt t="41521" x="2432050" y="3746500"/>
          <p14:tracePt t="41533" x="2343150" y="3727450"/>
          <p14:tracePt t="41542" x="2298700" y="3721100"/>
          <p14:tracePt t="41562" x="2216150" y="3714750"/>
          <p14:tracePt t="41575" x="2120900" y="3708400"/>
          <p14:tracePt t="41591" x="2076450" y="3708400"/>
          <p14:tracePt t="41617" x="1949450" y="3708400"/>
          <p14:tracePt t="41634" x="1866900" y="3702050"/>
          <p14:tracePt t="41645" x="1854200" y="3702050"/>
          <p14:tracePt t="41662" x="1816100" y="3695700"/>
          <p14:tracePt t="41674" x="1778000" y="3695700"/>
          <p14:tracePt t="41696" x="1733550" y="3695700"/>
          <p14:tracePt t="41708" x="1695450" y="3695700"/>
          <p14:tracePt t="41724" x="1657350" y="3695700"/>
          <p14:tracePt t="41740" x="1631950" y="3702050"/>
          <p14:tracePt t="41764" x="1606550" y="3702050"/>
          <p14:tracePt t="42470" x="1670050" y="3702050"/>
          <p14:tracePt t="42490" x="1822450" y="3702050"/>
          <p14:tracePt t="42506" x="2019300" y="3727450"/>
          <p14:tracePt t="42527" x="2800350" y="3905250"/>
          <p14:tracePt t="42541" x="3435350" y="4089400"/>
          <p14:tracePt t="42557" x="4025900" y="4286250"/>
          <p14:tracePt t="42576" x="4699000" y="4489450"/>
          <p14:tracePt t="42591" x="5365750" y="4667250"/>
          <p14:tracePt t="42608" x="6013450" y="4826000"/>
          <p14:tracePt t="42624" x="6534150" y="4908550"/>
          <p14:tracePt t="42640" x="6934200" y="4972050"/>
          <p14:tracePt t="42645" x="7099300" y="4991100"/>
          <p14:tracePt t="42659" x="7327900" y="5035550"/>
          <p14:tracePt t="42678" x="7467600" y="5060950"/>
          <p14:tracePt t="42692" x="7581900" y="5105400"/>
          <p14:tracePt t="42708" x="7689850" y="5143500"/>
          <p14:tracePt t="42726" x="7791450" y="5175250"/>
          <p14:tracePt t="42741" x="7912100" y="5207000"/>
          <p14:tracePt t="42745" x="7981950" y="5213350"/>
          <p14:tracePt t="42759" x="8121650" y="5238750"/>
          <p14:tracePt t="42776" x="8280400" y="5251450"/>
          <p14:tracePt t="42791" x="8439150" y="5264150"/>
          <p14:tracePt t="42807" x="8559800" y="5270500"/>
          <p14:tracePt t="42826" x="8623300" y="5270500"/>
          <p14:tracePt t="42842" x="8648700" y="5270500"/>
          <p14:tracePt t="42858" x="8712200" y="5264150"/>
          <p14:tracePt t="42874" x="8839200" y="5219700"/>
          <p14:tracePt t="42878" x="8921750" y="5200650"/>
          <p14:tracePt t="42893" x="9061450" y="5149850"/>
          <p14:tracePt t="42909" x="9112250" y="5118100"/>
          <p14:tracePt t="42924" x="9220200" y="5048250"/>
          <p14:tracePt t="42940" x="9264650" y="5010150"/>
          <p14:tracePt t="42958" x="9290050" y="4959350"/>
          <p14:tracePt t="42975" x="9321800" y="4889500"/>
          <p14:tracePt t="42990" x="9359900" y="4826000"/>
          <p14:tracePt t="43009" x="9378950" y="4756150"/>
          <p14:tracePt t="43025" x="9378950" y="4718050"/>
          <p14:tracePt t="43042" x="9378950" y="4679950"/>
          <p14:tracePt t="43056" x="9378950" y="4641850"/>
          <p14:tracePt t="43074" x="9359900" y="4597400"/>
          <p14:tracePt t="43090" x="9353550" y="4559300"/>
          <p14:tracePt t="43108" x="9340850" y="4527550"/>
          <p14:tracePt t="43125" x="9328150" y="4495800"/>
          <p14:tracePt t="43142" x="9309100" y="4464050"/>
          <p14:tracePt t="43159" x="9251950" y="4419600"/>
          <p14:tracePt t="43176" x="9188450" y="4381500"/>
          <p14:tracePt t="43192" x="9137650" y="4356100"/>
          <p14:tracePt t="43207" x="9105900" y="4330700"/>
          <p14:tracePt t="43224" x="9093200" y="4324350"/>
          <p14:tracePt t="43249" x="9074150" y="4305300"/>
          <p14:tracePt t="43273" x="9017000" y="4286250"/>
          <p14:tracePt t="43293" x="8953500" y="4279900"/>
          <p14:tracePt t="43307" x="8877300" y="4273550"/>
          <p14:tracePt t="43323" x="8782050" y="4267200"/>
          <p14:tracePt t="43348" x="8724900" y="4254500"/>
          <p14:tracePt t="43368" x="8667750" y="4241800"/>
          <p14:tracePt t="43381" x="8623300" y="4241800"/>
          <p14:tracePt t="43391" x="8585200" y="4241800"/>
          <p14:tracePt t="43406" x="8540750" y="4241800"/>
          <p14:tracePt t="43425" x="8451850" y="4248150"/>
          <p14:tracePt t="43446" x="8407400" y="4254500"/>
          <p14:tracePt t="43471" x="8394700" y="4260850"/>
          <p14:tracePt t="43485" x="8388350" y="4260850"/>
          <p14:tracePt t="43496" x="8375650" y="4260850"/>
          <p14:tracePt t="43510" x="8369300" y="4267200"/>
          <p14:tracePt t="43525" x="8362950" y="4292600"/>
          <p14:tracePt t="43542" x="8343900" y="4311650"/>
          <p14:tracePt t="43565" x="8331200" y="4337050"/>
          <p14:tracePt t="43583" x="8331200" y="4356100"/>
          <p14:tracePt t="43590" x="8331200" y="4368800"/>
          <p14:tracePt t="43609" x="8331200" y="4381500"/>
          <p14:tracePt t="43627" x="8337550" y="4400550"/>
          <p14:tracePt t="43643" x="8343900" y="4406900"/>
          <p14:tracePt t="43659" x="8350250" y="4406900"/>
          <p14:tracePt t="43683" x="8388350" y="4419600"/>
          <p14:tracePt t="43700" x="8439150" y="4438650"/>
          <p14:tracePt t="43711" x="8477250" y="4445000"/>
          <p14:tracePt t="43726" x="8559800" y="4470400"/>
          <p14:tracePt t="43740" x="8616950" y="4495800"/>
          <p14:tracePt t="43765" x="8655050" y="4508500"/>
          <p14:tracePt t="43786" x="8661400" y="4508500"/>
          <p14:tracePt t="43799" x="8667750" y="4514850"/>
          <p14:tracePt t="43808" x="8674100" y="4514850"/>
          <p14:tracePt t="43825" x="8686800" y="4514850"/>
          <p14:tracePt t="43842" x="8699500" y="4514850"/>
          <p14:tracePt t="43859" x="8712200" y="4514850"/>
          <p14:tracePt t="43874" x="8724900" y="4514850"/>
          <p14:tracePt t="43894" x="8743950" y="4514850"/>
          <p14:tracePt t="43911" x="8769350" y="4514850"/>
          <p14:tracePt t="43924" x="8826500" y="4521200"/>
          <p14:tracePt t="43941" x="8896350" y="4521200"/>
          <p14:tracePt t="43956" x="8966200" y="4514850"/>
          <p14:tracePt t="43982" x="9004300" y="4495800"/>
          <p14:tracePt t="44004" x="9023350" y="4483100"/>
          <p14:tracePt t="44016" x="9036050" y="4470400"/>
          <p14:tracePt t="44024" x="9042400" y="4470400"/>
          <p14:tracePt t="44042" x="9061450" y="4451350"/>
          <p14:tracePt t="44062" x="9067800" y="4445000"/>
          <p14:tracePt t="44084" x="9074150" y="4419600"/>
          <p14:tracePt t="44096" x="9074150" y="4400550"/>
          <p14:tracePt t="44107" x="9074150" y="4381500"/>
          <p14:tracePt t="44124" x="9074150" y="4349750"/>
          <p14:tracePt t="44147" x="9017000" y="4298950"/>
          <p14:tracePt t="44154" x="9004300" y="4279900"/>
          <p14:tracePt t="44173" x="8985250" y="4273550"/>
          <p14:tracePt t="44192" x="8959850" y="4267200"/>
          <p14:tracePt t="44208" x="8915400" y="4267200"/>
          <p14:tracePt t="44224" x="8845550" y="4267200"/>
          <p14:tracePt t="44240" x="8674100" y="4267200"/>
          <p14:tracePt t="44258" x="8426450" y="4286250"/>
          <p14:tracePt t="44275" x="7975600" y="4356100"/>
          <p14:tracePt t="44290" x="7740650" y="4445000"/>
          <p14:tracePt t="44307" x="7378700" y="4603750"/>
          <p14:tracePt t="44324" x="6877050" y="4768850"/>
          <p14:tracePt t="44341" x="6159500" y="4972050"/>
          <p14:tracePt t="44356" x="5308600" y="5118100"/>
          <p14:tracePt t="44381" x="4216400" y="5181600"/>
          <p14:tracePt t="44407" x="3333750" y="5213350"/>
          <p14:tracePt t="44409" x="3136900" y="5226050"/>
          <p14:tracePt t="44424" x="2889250" y="5238750"/>
          <p14:tracePt t="44440" x="2673350" y="5270500"/>
          <p14:tracePt t="44457" x="2457450" y="5289550"/>
          <p14:tracePt t="44476" x="2330450" y="5289550"/>
          <p14:tracePt t="44491" x="2286000" y="5289550"/>
          <p14:tracePt t="44494" x="2279650" y="5289550"/>
          <p14:tracePt t="44513" x="2266950" y="5289550"/>
          <p14:tracePt t="44630" x="2254250" y="5283200"/>
          <p14:tracePt t="44652" x="2184400" y="5245100"/>
          <p14:tracePt t="44667" x="2165350" y="5238750"/>
          <p14:tracePt t="44677" x="2159000" y="5238750"/>
          <p14:tracePt t="44691" x="2146300" y="5226050"/>
          <p14:tracePt t="44729" x="2146300" y="5219700"/>
          <p14:tracePt t="44740" x="2146300" y="5213350"/>
          <p14:tracePt t="44756" x="2171700" y="5194300"/>
          <p14:tracePt t="44781" x="2222500" y="5168900"/>
          <p14:tracePt t="44803" x="2286000" y="5143500"/>
          <p14:tracePt t="44816" x="2311400" y="5130800"/>
          <p14:tracePt t="44823" x="2324100" y="5130800"/>
          <p14:tracePt t="44845" x="2343150" y="5124450"/>
          <p14:tracePt t="44859" x="2355850" y="5124450"/>
          <p14:tracePt t="44876" x="2374900" y="5118100"/>
          <p14:tracePt t="44890" x="2381250" y="5118100"/>
          <p14:tracePt t="44907" x="2387600" y="5111750"/>
          <p14:tracePt t="44923" x="2387600" y="5105400"/>
          <p14:tracePt t="44951" x="2387600" y="5099050"/>
          <p14:tracePt t="44969" x="2381250" y="5086350"/>
          <p14:tracePt t="44985" x="2336800" y="5048250"/>
          <p14:tracePt t="44995" x="2292350" y="5029200"/>
          <p14:tracePt t="45006" x="2254250" y="5016500"/>
          <p14:tracePt t="45025" x="2146300" y="4978400"/>
          <p14:tracePt t="45040" x="2089150" y="4972050"/>
          <p14:tracePt t="45057" x="2051050" y="4965700"/>
          <p14:tracePt t="45080" x="2006600" y="4965700"/>
          <p14:tracePt t="45106" x="1885950" y="4959350"/>
          <p14:tracePt t="45128" x="1828800" y="4953000"/>
          <p14:tracePt t="45141" x="1809750" y="4946650"/>
          <p14:tracePt t="45162" x="1758950" y="4946650"/>
          <p14:tracePt t="45176" x="1739900" y="4946650"/>
          <p14:tracePt t="45190" x="1727200" y="4946650"/>
          <p14:tracePt t="45206" x="1708150" y="4946650"/>
          <p14:tracePt t="45231" x="1689100" y="4946650"/>
          <p14:tracePt t="45250" x="1676400" y="4946650"/>
          <p14:tracePt t="45262" x="1638300" y="4946650"/>
          <p14:tracePt t="45275" x="1574800" y="4946650"/>
          <p14:tracePt t="45296" x="1524000" y="4946650"/>
          <p14:tracePt t="45313" x="1466850" y="4953000"/>
          <p14:tracePt t="45323" x="1441450" y="4959350"/>
          <p14:tracePt t="45346" x="1422400" y="4959350"/>
          <p14:tracePt t="45359" x="1416050" y="4959350"/>
          <p14:tracePt t="45373" x="1403350" y="4965700"/>
          <p14:tracePt t="45391" x="1377950" y="4965700"/>
          <p14:tracePt t="45410" x="1352550" y="4978400"/>
          <p14:tracePt t="45432" x="1308100" y="4991100"/>
          <p14:tracePt t="45453" x="1276350" y="5003800"/>
          <p14:tracePt t="45466" x="1270000" y="5003800"/>
          <p14:tracePt t="45474" x="1263650" y="5010150"/>
          <p14:tracePt t="45479" x="1250950" y="5016500"/>
          <p14:tracePt t="45493" x="1244600" y="5022850"/>
          <p14:tracePt t="45499" x="1238250" y="5029200"/>
          <p14:tracePt t="45512" x="1212850" y="5041900"/>
          <p14:tracePt t="45527" x="1206500" y="5060950"/>
          <p14:tracePt t="45545" x="1193800" y="5080000"/>
          <p14:tracePt t="45561" x="1187450" y="5099050"/>
          <p14:tracePt t="45564" x="1187450" y="5105400"/>
          <p14:tracePt t="45576" x="1181100" y="5118100"/>
          <p14:tracePt t="45591" x="1174750" y="5137150"/>
          <p14:tracePt t="45608" x="1168400" y="5143500"/>
          <p14:tracePt t="45623" x="1168400" y="5156200"/>
          <p14:tracePt t="45641" x="1168400" y="5168900"/>
          <p14:tracePt t="45662" x="1168400" y="5187950"/>
          <p14:tracePt t="45687" x="1168400" y="5226050"/>
          <p14:tracePt t="45700" x="1174750" y="5238750"/>
          <p14:tracePt t="45706" x="1174750" y="5245100"/>
          <p14:tracePt t="45724" x="1187450" y="5257800"/>
          <p14:tracePt t="45742" x="1187450" y="5270500"/>
          <p14:tracePt t="45759" x="1200150" y="5289550"/>
          <p14:tracePt t="45773" x="1212850" y="5302250"/>
          <p14:tracePt t="45790" x="1244600" y="5334000"/>
          <p14:tracePt t="45807" x="1257300" y="5346700"/>
          <p14:tracePt t="45824" x="1276350" y="5359400"/>
          <p14:tracePt t="45848" x="1320800" y="5378450"/>
          <p14:tracePt t="45874" x="1377950" y="5391150"/>
          <p14:tracePt t="45891" x="1409700" y="5403850"/>
          <p14:tracePt t="45910" x="1441450" y="5416550"/>
          <p14:tracePt t="45925" x="1466850" y="5422900"/>
          <p14:tracePt t="45941" x="1492250" y="5435600"/>
          <p14:tracePt t="45957" x="1543050" y="5448300"/>
          <p14:tracePt t="45982" x="1612900" y="5467350"/>
          <p14:tracePt t="46002" x="1644650" y="5467350"/>
          <p14:tracePt t="46014" x="1657350" y="5467350"/>
          <p14:tracePt t="46025" x="1670050" y="5473700"/>
          <p14:tracePt t="46047" x="1708150" y="5480050"/>
          <p14:tracePt t="46067" x="1784350" y="5486400"/>
          <p14:tracePt t="46078" x="1809750" y="5486400"/>
          <p14:tracePt t="46091" x="1860550" y="5492750"/>
          <p14:tracePt t="46110" x="1898650" y="5492750"/>
          <p14:tracePt t="46126" x="1917700" y="5492750"/>
          <p14:tracePt t="46145" x="1993900" y="5499100"/>
          <p14:tracePt t="46158" x="2089150" y="5505450"/>
          <p14:tracePt t="46175" x="2190750" y="5511800"/>
          <p14:tracePt t="46191" x="2260600" y="5511800"/>
          <p14:tracePt t="46215" x="2292350" y="5511800"/>
          <p14:tracePt t="46234" x="2305050" y="5511800"/>
          <p14:tracePt t="46246" x="2317750" y="5511800"/>
          <p14:tracePt t="46256" x="2324100" y="5511800"/>
          <p14:tracePt t="46273" x="2368550" y="5518150"/>
          <p14:tracePt t="46290" x="2501900" y="5511800"/>
          <p14:tracePt t="46308" x="2546350" y="5499100"/>
          <p14:tracePt t="46324" x="2565400" y="5486400"/>
          <p14:tracePt t="46340" x="2590800" y="5473700"/>
          <p14:tracePt t="46358" x="2609850" y="5454650"/>
          <p14:tracePt t="46375" x="2628900" y="5435600"/>
          <p14:tracePt t="46378" x="2635250" y="5422900"/>
          <p14:tracePt t="46399" x="2660650" y="5397500"/>
          <p14:tracePt t="46425" x="2705100" y="5302250"/>
          <p14:tracePt t="46440" x="2724150" y="5264150"/>
          <p14:tracePt t="46461" x="2724150" y="5226050"/>
          <p14:tracePt t="46479" x="2736850" y="5207000"/>
          <p14:tracePt t="46491" x="2736850" y="5200650"/>
          <p14:tracePt t="46510" x="2736850" y="5187950"/>
          <p14:tracePt t="46525" x="2736850" y="5175250"/>
          <p14:tracePt t="46542" x="2736850" y="5168900"/>
          <p14:tracePt t="46557" x="2724150" y="5143500"/>
          <p14:tracePt t="46583" x="2667000" y="5105400"/>
          <p14:tracePt t="46600" x="2609850" y="5086350"/>
          <p14:tracePt t="46612" x="2527300" y="5054600"/>
          <p14:tracePt t="46623" x="2495550" y="5035550"/>
          <p14:tracePt t="46641" x="2432050" y="5016500"/>
          <p14:tracePt t="46659" x="2317750" y="4984750"/>
          <p14:tracePt t="46674" x="2222500" y="4972050"/>
          <p14:tracePt t="46690" x="2133600" y="4959350"/>
          <p14:tracePt t="46707" x="2019300" y="4940300"/>
          <p14:tracePt t="46723" x="1930400" y="4921250"/>
          <p14:tracePt t="46740" x="1866900" y="4914900"/>
          <p14:tracePt t="46762" x="1790700" y="4908550"/>
          <p14:tracePt t="46784" x="1638300" y="4908550"/>
          <p14:tracePt t="46798" x="1517650" y="4908550"/>
          <p14:tracePt t="46806" x="1473200" y="4914900"/>
          <p14:tracePt t="46823" x="1377950" y="4940300"/>
          <p14:tracePt t="46848" x="1270000" y="4953000"/>
          <p14:tracePt t="46869" x="1212850" y="4978400"/>
          <p14:tracePt t="46881" x="1206500" y="4984750"/>
          <p14:tracePt t="46891" x="1200150" y="4997450"/>
          <p14:tracePt t="46908" x="1181100" y="5010150"/>
          <p14:tracePt t="46925" x="1162050" y="5060950"/>
          <p14:tracePt t="46941" x="1149350" y="5099050"/>
          <p14:tracePt t="46959" x="1143000" y="5130800"/>
          <p14:tracePt t="46982" x="1143000" y="5181600"/>
          <p14:tracePt t="47003" x="1168400" y="5238750"/>
          <p14:tracePt t="47014" x="1174750" y="5251450"/>
          <p14:tracePt t="47024" x="1193800" y="5270500"/>
          <p14:tracePt t="47040" x="1193800" y="5276850"/>
          <p14:tracePt t="47062" x="1200150" y="5276850"/>
          <p14:tracePt t="47472" x="1219200" y="5276850"/>
          <p14:tracePt t="47481" x="1238250" y="5264150"/>
          <p14:tracePt t="47490" x="1257300" y="5251450"/>
          <p14:tracePt t="47507" x="1339850" y="5232400"/>
          <p14:tracePt t="47525" x="1651000" y="5143500"/>
          <p14:tracePt t="47541" x="1962150" y="5041900"/>
          <p14:tracePt t="47556" x="2241550" y="4953000"/>
          <p14:tracePt t="47573" x="2501900" y="4876800"/>
          <p14:tracePt t="47589" x="2736850" y="4826000"/>
          <p14:tracePt t="47607" x="2965450" y="4762500"/>
          <p14:tracePt t="47625" x="3136900" y="4699000"/>
          <p14:tracePt t="47642" x="3263900" y="4648200"/>
          <p14:tracePt t="47658" x="3365500" y="4584700"/>
          <p14:tracePt t="47675" x="3460750" y="4533900"/>
          <p14:tracePt t="47692" x="3492500" y="4514850"/>
          <p14:tracePt t="47708" x="3511550" y="4502150"/>
          <p14:tracePt t="47725" x="3543300" y="4483100"/>
          <p14:tracePt t="47742" x="3575050" y="4464050"/>
          <p14:tracePt t="47757" x="3625850" y="4438650"/>
          <p14:tracePt t="47773" x="3683000" y="4406900"/>
          <p14:tracePt t="47793" x="3759200" y="4349750"/>
          <p14:tracePt t="47808" x="3778250" y="4330700"/>
          <p14:tracePt t="47825" x="3784600" y="4318000"/>
          <p14:tracePt t="47841" x="3784600" y="4311650"/>
          <p14:tracePt t="47857" x="3790950" y="4311650"/>
          <p14:tracePt t="47874" x="3797300" y="4298950"/>
          <p14:tracePt t="47890" x="3822700" y="4279900"/>
          <p14:tracePt t="47894" x="3848100" y="4267200"/>
          <p14:tracePt t="47909" x="3867150" y="4248150"/>
          <p14:tracePt t="47926" x="3911600" y="4203700"/>
          <p14:tracePt t="47941" x="3930650" y="4178300"/>
          <p14:tracePt t="47957" x="3937000" y="4171950"/>
          <p14:tracePt t="47973" x="3943350" y="4171950"/>
          <p14:tracePt t="47993" x="3943350" y="4165600"/>
          <p14:tracePt t="48007" x="3956050" y="4159250"/>
          <p14:tracePt t="48022" x="3956050" y="4152900"/>
          <p14:tracePt t="48041" x="3956050" y="4146550"/>
          <p14:tracePt t="48057" x="3962400" y="4146550"/>
          <p14:tracePt t="48111" x="3968750" y="4146550"/>
          <p14:tracePt t="48128" x="3975100" y="4146550"/>
          <p14:tracePt t="48133" x="3981450" y="4140200"/>
          <p14:tracePt t="48159" x="3994150" y="4133850"/>
          <p14:tracePt t="48173" x="4000500" y="4133850"/>
          <p14:tracePt t="48192" x="4019550" y="4133850"/>
          <p14:tracePt t="48208" x="4057650" y="4140200"/>
          <p14:tracePt t="48224" x="4089400" y="4146550"/>
          <p14:tracePt t="48241" x="4140200" y="4165600"/>
          <p14:tracePt t="48257" x="4178300" y="4171950"/>
          <p14:tracePt t="48274" x="4229100" y="4178300"/>
          <p14:tracePt t="48291" x="4298950" y="4184650"/>
          <p14:tracePt t="48308" x="4375150" y="4191000"/>
          <p14:tracePt t="48323" x="4470400" y="4203700"/>
          <p14:tracePt t="48341" x="4559300" y="4203700"/>
          <p14:tracePt t="48357" x="4629150" y="4203700"/>
          <p14:tracePt t="48374" x="4673600" y="4203700"/>
          <p14:tracePt t="48391" x="4686300" y="4203700"/>
          <p14:tracePt t="48394" x="4692650" y="4203700"/>
          <p14:tracePt t="48406" x="4699000" y="4203700"/>
          <p14:tracePt t="48423" x="4705350" y="4203700"/>
          <p14:tracePt t="48427" x="4711700" y="4203700"/>
          <p14:tracePt t="48441" x="4724400" y="4197350"/>
          <p14:tracePt t="48456" x="4737100" y="4191000"/>
          <p14:tracePt t="48474" x="4756150" y="4184650"/>
          <p14:tracePt t="48492" x="4768850" y="4171950"/>
          <p14:tracePt t="48507" x="4787900" y="4146550"/>
          <p14:tracePt t="48511" x="4800600" y="4140200"/>
          <p14:tracePt t="48526" x="4813300" y="4121150"/>
          <p14:tracePt t="48543" x="4832350" y="4102100"/>
          <p14:tracePt t="48558" x="4851400" y="4089400"/>
          <p14:tracePt t="48575" x="4870450" y="4070350"/>
          <p14:tracePt t="48591" x="4883150" y="4057650"/>
          <p14:tracePt t="48607" x="4895850" y="4038600"/>
          <p14:tracePt t="48624" x="4908550" y="4006850"/>
          <p14:tracePt t="48640" x="4921250" y="3981450"/>
          <p14:tracePt t="48644" x="4927600" y="3975100"/>
          <p14:tracePt t="48659" x="4933950" y="3968750"/>
          <p14:tracePt t="48675" x="4940300" y="3949700"/>
          <p14:tracePt t="48691" x="4953000" y="3930650"/>
          <p14:tracePt t="48709" x="4959350" y="3911600"/>
          <p14:tracePt t="48724" x="4959350" y="3879850"/>
          <p14:tracePt t="48741" x="4959350" y="3848100"/>
          <p14:tracePt t="48756" x="4953000" y="3829050"/>
          <p14:tracePt t="48773" x="4940300" y="3803650"/>
          <p14:tracePt t="48789" x="4908550" y="3778250"/>
          <p14:tracePt t="48807" x="4883150" y="3759200"/>
          <p14:tracePt t="48824" x="4838700" y="3746500"/>
          <p14:tracePt t="48840" x="4800600" y="3727450"/>
          <p14:tracePt t="48856" x="4794250" y="3727450"/>
          <p14:tracePt t="48874" x="4781550" y="3727450"/>
          <p14:tracePt t="48890" x="4768850" y="3727450"/>
          <p14:tracePt t="48906" x="4737100" y="3727450"/>
          <p14:tracePt t="48923" x="4699000" y="3727450"/>
          <p14:tracePt t="48941" x="4629150" y="3721100"/>
          <p14:tracePt t="48956" x="4603750" y="3714750"/>
          <p14:tracePt t="48974" x="4584700" y="3708400"/>
          <p14:tracePt t="48991" x="4559300" y="3702050"/>
          <p14:tracePt t="49007" x="4521200" y="3695700"/>
          <p14:tracePt t="49024" x="4445000" y="3683000"/>
          <p14:tracePt t="49042" x="4248150" y="3663950"/>
          <p14:tracePt t="49059" x="4095750" y="3651250"/>
          <p14:tracePt t="49075" x="4000500" y="3644900"/>
          <p14:tracePt t="49091" x="3937000" y="3638550"/>
          <p14:tracePt t="49108" x="3886200" y="3638550"/>
          <p14:tracePt t="49125" x="3848100" y="3632200"/>
          <p14:tracePt t="49140" x="3797300" y="3625850"/>
          <p14:tracePt t="49157" x="3740150" y="3625850"/>
          <p14:tracePt t="49173" x="3663950" y="3625850"/>
          <p14:tracePt t="49177" x="3625850" y="3625850"/>
          <p14:tracePt t="49195" x="3575050" y="3625850"/>
          <p14:tracePt t="49217" x="3524250" y="3625850"/>
          <p14:tracePt t="49228" x="3511550" y="3625850"/>
          <p14:tracePt t="49240" x="3479800" y="3625850"/>
          <p14:tracePt t="49262" x="3429000" y="3625850"/>
          <p14:tracePt t="49279" x="3409950" y="3625850"/>
          <p14:tracePt t="49290" x="3397250" y="3625850"/>
          <p14:tracePt t="49313" x="3390900" y="3625850"/>
          <p14:tracePt t="49332" x="3378200" y="3625850"/>
          <p14:tracePt t="49340" x="3359150" y="3625850"/>
          <p14:tracePt t="49356" x="3340100" y="3632200"/>
          <p14:tracePt t="49374" x="3289300" y="3644900"/>
          <p14:tracePt t="49397" x="3200400" y="3663950"/>
          <p14:tracePt t="49421" x="3162300" y="3670300"/>
          <p14:tracePt t="49444" x="3149600" y="3683000"/>
          <p14:tracePt t="49459" x="3136900" y="3695700"/>
          <p14:tracePt t="49462" x="3130550" y="3695700"/>
          <p14:tracePt t="49475" x="3130550" y="3702050"/>
          <p14:tracePt t="49494" x="3117850" y="3714750"/>
          <p14:tracePt t="49498" x="3111500" y="3721100"/>
          <p14:tracePt t="49508" x="3105150" y="3727450"/>
          <p14:tracePt t="49529" x="3098800" y="3746500"/>
          <p14:tracePt t="49557" x="3092450" y="3752850"/>
          <p14:tracePt t="49579" x="3092450" y="3771900"/>
          <p14:tracePt t="49599" x="3092450" y="3797300"/>
          <p14:tracePt t="49607" x="3092450" y="3803650"/>
          <p14:tracePt t="49623" x="3105150" y="3835400"/>
          <p14:tracePt t="49647" x="3130550" y="3873500"/>
          <p14:tracePt t="49667" x="3143250" y="3886200"/>
          <p14:tracePt t="49679" x="3143250" y="3892550"/>
          <p14:tracePt t="49690" x="3155950" y="3892550"/>
          <p14:tracePt t="49712" x="3194050" y="3898900"/>
          <p14:tracePt t="49732" x="3257550" y="3911600"/>
          <p14:tracePt t="49742" x="3282950" y="3911600"/>
          <p14:tracePt t="49761" x="3327400" y="3917950"/>
          <p14:tracePt t="49765" x="3346450" y="3924300"/>
          <p14:tracePt t="49774" x="3365500" y="3930650"/>
          <p14:tracePt t="49792" x="3384550" y="3930650"/>
          <p14:tracePt t="49813" x="3403600" y="3943350"/>
          <p14:tracePt t="49827" x="3435350" y="3949700"/>
          <p14:tracePt t="49844" x="3473450" y="3968750"/>
          <p14:tracePt t="49857" x="3530600" y="3975100"/>
          <p14:tracePt t="49879" x="3594100" y="3994150"/>
          <p14:tracePt t="49893" x="3613150" y="3994150"/>
          <p14:tracePt t="49907" x="3657600" y="4000500"/>
          <p14:tracePt t="49933" x="3790950" y="4025900"/>
          <p14:tracePt t="49953" x="3892550" y="4038600"/>
          <p14:tracePt t="49966" x="3930650" y="4038600"/>
          <p14:tracePt t="49976" x="3956050" y="4038600"/>
          <p14:tracePt t="49979" x="4000500" y="4044950"/>
          <p14:tracePt t="49990" x="4051300" y="4044950"/>
          <p14:tracePt t="50007" x="4165600" y="4044950"/>
          <p14:tracePt t="50029" x="4356100" y="4051300"/>
          <p14:tracePt t="50050" x="4483100" y="4051300"/>
          <p14:tracePt t="50064" x="4514850" y="4051300"/>
          <p14:tracePt t="50073" x="4521200" y="4051300"/>
          <p14:tracePt t="50090" x="4546600" y="4051300"/>
          <p14:tracePt t="50106" x="4559300" y="4051300"/>
          <p14:tracePt t="50127" x="4584700" y="4051300"/>
          <p14:tracePt t="50151" x="4629150" y="4051300"/>
          <p14:tracePt t="50165" x="4641850" y="4051300"/>
          <p14:tracePt t="50173" x="4648200" y="4051300"/>
          <p14:tracePt t="50189" x="4692650" y="4044950"/>
          <p14:tracePt t="50208" x="4718050" y="4038600"/>
          <p14:tracePt t="50224" x="4749800" y="4038600"/>
          <p14:tracePt t="50243" x="4781550" y="4032250"/>
          <p14:tracePt t="50257" x="4806950" y="4032250"/>
          <p14:tracePt t="50284" x="4826000" y="4025900"/>
          <p14:tracePt t="50300" x="4838700" y="4025900"/>
          <p14:tracePt t="50309" x="4845050" y="4025900"/>
          <p14:tracePt t="50325" x="4864100" y="4025900"/>
          <p14:tracePt t="50340" x="4889500" y="4019550"/>
          <p14:tracePt t="50362" x="4933950" y="4006850"/>
          <p14:tracePt t="50374" x="4940300" y="4006850"/>
          <p14:tracePt t="50389" x="4953000" y="4000500"/>
          <p14:tracePt t="50394" x="4959350" y="4000500"/>
          <p14:tracePt t="50415" x="4965700" y="3994150"/>
          <p14:tracePt t="50433" x="4972050" y="3994150"/>
          <p14:tracePt t="50443" x="4972050" y="3987800"/>
          <p14:tracePt t="50459" x="4978400" y="3981450"/>
          <p14:tracePt t="50475" x="4984750" y="3962400"/>
          <p14:tracePt t="50489" x="4984750" y="3924300"/>
          <p14:tracePt t="50509" x="4984750" y="3892550"/>
          <p14:tracePt t="50525" x="4984750" y="3854450"/>
          <p14:tracePt t="50540" x="4984750" y="3841750"/>
          <p14:tracePt t="50560" x="4984750" y="3829050"/>
          <p14:tracePt t="50576" x="4984750" y="3822700"/>
          <p14:tracePt t="50590" x="4984750" y="3810000"/>
          <p14:tracePt t="50608" x="4978400" y="3797300"/>
          <p14:tracePt t="50623" x="4959350" y="3784600"/>
          <p14:tracePt t="50639" x="4953000" y="3771900"/>
          <p14:tracePt t="50657" x="4933950" y="3759200"/>
          <p14:tracePt t="50683" x="4845050" y="3746500"/>
          <p14:tracePt t="50705" x="4718050" y="3727450"/>
          <p14:tracePt t="50728" x="4584700" y="3708400"/>
          <p14:tracePt t="50732" x="4514850" y="3702050"/>
          <p14:tracePt t="50746" x="4387850" y="3683000"/>
          <p14:tracePt t="50759" x="4267200" y="3676650"/>
          <p14:tracePt t="50773" x="4229100" y="3670300"/>
          <p14:tracePt t="50798" x="4114800" y="3663950"/>
          <p14:tracePt t="50817" x="3924300" y="3663950"/>
          <p14:tracePt t="50833" x="3790950" y="3663950"/>
          <p14:tracePt t="50848" x="3676650" y="3663950"/>
          <p14:tracePt t="50857" x="3613150" y="3663950"/>
          <p14:tracePt t="50873" x="3511550" y="3663950"/>
          <p14:tracePt t="50894" x="3416300" y="3670300"/>
          <p14:tracePt t="50917" x="3378200" y="3683000"/>
          <p14:tracePt t="50929" x="3365500" y="3683000"/>
          <p14:tracePt t="50940" x="3340100" y="3689350"/>
          <p14:tracePt t="50956" x="3308350" y="3689350"/>
          <p14:tracePt t="50978" x="3270250" y="3695700"/>
          <p14:tracePt t="50991" x="3238500" y="3702050"/>
          <p14:tracePt t="51007" x="3206750" y="3708400"/>
          <p14:tracePt t="51026" x="3155950" y="3721100"/>
          <p14:tracePt t="51041" x="3149600" y="3721100"/>
          <p14:tracePt t="51156" x="3187700" y="3721100"/>
          <p14:tracePt t="51168" x="3403600" y="3721100"/>
          <p14:tracePt t="51181" x="3848100" y="3721100"/>
          <p14:tracePt t="51195" x="4451350" y="3721100"/>
          <p14:tracePt t="51206" x="4743450" y="3721100"/>
          <p14:tracePt t="51227" x="5295900" y="3721100"/>
          <p14:tracePt t="51241" x="5797550" y="3721100"/>
          <p14:tracePt t="51256" x="6311900" y="3721100"/>
          <p14:tracePt t="51272" x="6699250" y="3733800"/>
          <p14:tracePt t="51291" x="7124700" y="3759200"/>
          <p14:tracePt t="51306" x="7353300" y="3790950"/>
          <p14:tracePt t="51323" x="7423150" y="3797300"/>
          <p14:tracePt t="51341" x="7620000" y="3848100"/>
          <p14:tracePt t="51356" x="7950200" y="3905250"/>
          <p14:tracePt t="51372" x="8274050" y="3981450"/>
          <p14:tracePt t="51390" x="8578850" y="4038600"/>
          <p14:tracePt t="51411" x="8851900" y="4083050"/>
          <p14:tracePt t="51419" x="8915400" y="4095750"/>
          <p14:tracePt t="51440" x="9036050" y="4108450"/>
          <p14:tracePt t="51466" x="9144000" y="4127500"/>
          <p14:tracePt t="51484" x="9188450" y="4133850"/>
          <p14:tracePt t="51497" x="9207500" y="4133850"/>
          <p14:tracePt t="51507" x="9213850" y="4133850"/>
          <p14:tracePt t="51525" x="9226550" y="4133850"/>
          <p14:tracePt t="51540" x="9258300" y="4140200"/>
          <p14:tracePt t="51556" x="9340850" y="4159250"/>
          <p14:tracePt t="51573" x="9442450" y="4171950"/>
          <p14:tracePt t="51590" x="9512300" y="4171950"/>
          <p14:tracePt t="51606" x="9556750" y="4178300"/>
          <p14:tracePt t="51623" x="9588500" y="4184650"/>
          <p14:tracePt t="51641" x="9645650" y="4191000"/>
          <p14:tracePt t="51658" x="9740900" y="4210050"/>
          <p14:tracePt t="51675" x="9798050" y="4222750"/>
          <p14:tracePt t="51697" x="9810750" y="4229100"/>
          <p14:tracePt t="51871" x="9785350" y="4229100"/>
          <p14:tracePt t="51885" x="9715500" y="4229100"/>
          <p14:tracePt t="51897" x="9683750" y="4222750"/>
          <p14:tracePt t="51907" x="9620250" y="4216400"/>
          <p14:tracePt t="51925" x="9486900" y="4197350"/>
          <p14:tracePt t="51949" x="9347200" y="4165600"/>
          <p14:tracePt t="51962" x="9321800" y="4165600"/>
          <p14:tracePt t="51971" x="9251950" y="4152900"/>
          <p14:tracePt t="51990" x="9188450" y="4152900"/>
          <p14:tracePt t="52007" x="9137650" y="4152900"/>
          <p14:tracePt t="52030" x="9093200" y="4152900"/>
          <p14:tracePt t="52052" x="9061450" y="4159250"/>
          <p14:tracePt t="52064" x="9042400" y="4165600"/>
          <p14:tracePt t="52072" x="9029700" y="4165600"/>
          <p14:tracePt t="52092" x="8991600" y="4178300"/>
          <p14:tracePt t="52111" x="8940800" y="4191000"/>
          <p14:tracePt t="52124" x="8909050" y="4210050"/>
          <p14:tracePt t="52139" x="8890000" y="4222750"/>
          <p14:tracePt t="52156" x="8877300" y="4235450"/>
          <p14:tracePt t="52176" x="8864600" y="4248150"/>
          <p14:tracePt t="52193" x="8858250" y="4260850"/>
          <p14:tracePt t="52207" x="8858250" y="4273550"/>
          <p14:tracePt t="52223" x="8851900" y="4305300"/>
          <p14:tracePt t="52239" x="8851900" y="4337050"/>
          <p14:tracePt t="52257" x="8851900" y="4368800"/>
          <p14:tracePt t="52272" x="8851900" y="4394200"/>
          <p14:tracePt t="52289" x="8851900" y="4419600"/>
          <p14:tracePt t="52306" x="8864600" y="4438650"/>
          <p14:tracePt t="52323" x="8870950" y="4451350"/>
          <p14:tracePt t="52340" x="8890000" y="4464050"/>
          <p14:tracePt t="52358" x="8896350" y="4476750"/>
          <p14:tracePt t="52396" x="8909050" y="4489450"/>
          <p14:tracePt t="52420" x="8928100" y="4489450"/>
          <p14:tracePt t="52432" x="8928100" y="4495800"/>
          <p14:tracePt t="52439" x="8934450" y="4495800"/>
          <p14:tracePt t="52462" x="8947150" y="4502150"/>
          <p14:tracePt t="52480" x="8953500" y="4508500"/>
          <p14:tracePt t="52493" x="8959850" y="4514850"/>
          <p14:tracePt t="52507" x="8972550" y="4521200"/>
          <p14:tracePt t="52522" x="8978900" y="4527550"/>
          <p14:tracePt t="52527" x="8985250" y="4533900"/>
          <p14:tracePt t="52545" x="8991600" y="4533900"/>
          <p14:tracePt t="52566" x="9004300" y="4540250"/>
          <p14:tracePt t="52589" x="9010650" y="4540250"/>
          <p14:tracePt t="52614" x="9023350" y="4552950"/>
          <p14:tracePt t="52635" x="9042400" y="4559300"/>
          <p14:tracePt t="52647" x="9055100" y="4559300"/>
          <p14:tracePt t="52657" x="9061450" y="4565650"/>
          <p14:tracePt t="52678" x="9099550" y="4565650"/>
          <p14:tracePt t="52691" x="9124950" y="4572000"/>
          <p14:tracePt t="52707" x="9131300" y="4572000"/>
          <p14:tracePt t="52731" x="9150350" y="4572000"/>
          <p14:tracePt t="52748" x="9169400" y="4584700"/>
          <p14:tracePt t="52756" x="9182100" y="4591050"/>
          <p14:tracePt t="52778" x="9258300" y="4591050"/>
          <p14:tracePt t="52791" x="9302750" y="4603750"/>
          <p14:tracePt t="52811" x="9334500" y="4610100"/>
          <p14:tracePt t="52824" x="9359900" y="4616450"/>
          <p14:tracePt t="52839" x="9378950" y="4616450"/>
          <p14:tracePt t="52857" x="9417050" y="4622800"/>
          <p14:tracePt t="52873" x="9461500" y="4635500"/>
          <p14:tracePt t="52899" x="9537700" y="4635500"/>
          <p14:tracePt t="52906" x="9556750" y="4635500"/>
          <p14:tracePt t="52922" x="9601200" y="4641850"/>
          <p14:tracePt t="52939" x="9645650" y="4648200"/>
          <p14:tracePt t="52966" x="9702800" y="4648200"/>
          <p14:tracePt t="52978" x="9721850" y="4648200"/>
          <p14:tracePt t="52990" x="9772650" y="4648200"/>
          <p14:tracePt t="53006" x="9829800" y="4648200"/>
          <p14:tracePt t="53023" x="9893300" y="4648200"/>
          <p14:tracePt t="53040" x="9982200" y="4641850"/>
          <p14:tracePt t="53057" x="10045700" y="4635500"/>
          <p14:tracePt t="53075" x="10128250" y="4629150"/>
          <p14:tracePt t="53090" x="10217150" y="4622800"/>
          <p14:tracePt t="53107" x="10287000" y="4616450"/>
          <p14:tracePt t="53124" x="10325100" y="4616450"/>
          <p14:tracePt t="53140" x="10350500" y="4610100"/>
          <p14:tracePt t="53164" x="10388600" y="4610100"/>
          <p14:tracePt t="53187" x="10471150" y="4610100"/>
          <p14:tracePt t="53200" x="10585450" y="4603750"/>
          <p14:tracePt t="53210" x="10636250" y="4603750"/>
          <p14:tracePt t="53223" x="10712450" y="4597400"/>
          <p14:tracePt t="53246" x="10756900" y="4591050"/>
          <p14:tracePt t="53264" x="10763250" y="4584700"/>
          <p14:tracePt t="53273" x="10769600" y="4578350"/>
          <p14:tracePt t="53291" x="10775950" y="4572000"/>
          <p14:tracePt t="53315" x="10782300" y="4565650"/>
          <p14:tracePt t="53334" x="10788650" y="4546600"/>
          <p14:tracePt t="53347" x="10788650" y="4521200"/>
          <p14:tracePt t="53355" x="10775950" y="4495800"/>
          <p14:tracePt t="53382" x="10712450" y="4438650"/>
          <p14:tracePt t="53400" x="10693400" y="4406900"/>
          <p14:tracePt t="53413" x="10693400" y="4400550"/>
          <p14:tracePt t="53427" x="10687050" y="4394200"/>
          <p14:tracePt t="53440" x="10680700" y="4381500"/>
          <p14:tracePt t="53458" x="10668000" y="4368800"/>
          <p14:tracePt t="53472" x="10642600" y="4356100"/>
          <p14:tracePt t="53495" x="10591800" y="4330700"/>
          <p14:tracePt t="53509" x="10566400" y="4318000"/>
          <p14:tracePt t="53525" x="10553700" y="4311650"/>
          <p14:tracePt t="53564" x="10553700" y="4292600"/>
          <p14:tracePt t="53585" x="10534650" y="4260850"/>
          <p14:tracePt t="53598" x="10496550" y="4229100"/>
          <p14:tracePt t="53608" x="10483850" y="4222750"/>
          <p14:tracePt t="53611" x="10464800" y="4216400"/>
          <p14:tracePt t="53625" x="10452100" y="4210050"/>
          <p14:tracePt t="53639" x="10414000" y="4197350"/>
          <p14:tracePt t="53657" x="10356850" y="4184650"/>
          <p14:tracePt t="53683" x="10210800" y="4171950"/>
          <p14:tracePt t="53706" x="10058400" y="4171950"/>
          <p14:tracePt t="53724" x="9950450" y="4165600"/>
          <p14:tracePt t="53748" x="9785350" y="4159250"/>
          <p14:tracePt t="53766" x="9690100" y="4152900"/>
          <p14:tracePt t="53778" x="9652000" y="4152900"/>
          <p14:tracePt t="53790" x="9575800" y="4146550"/>
          <p14:tracePt t="53811" x="9499600" y="4146550"/>
          <p14:tracePt t="53825" x="9423400" y="4146550"/>
          <p14:tracePt t="53839" x="9340850" y="4146550"/>
          <p14:tracePt t="53856" x="9264650" y="4146550"/>
          <p14:tracePt t="53872" x="9194800" y="4146550"/>
          <p14:tracePt t="53889" x="9112250" y="4146550"/>
          <p14:tracePt t="53912" x="8928100" y="4146550"/>
          <p14:tracePt t="53936" x="8724900" y="4146550"/>
          <p14:tracePt t="53949" x="8648700" y="4146550"/>
          <p14:tracePt t="53956" x="8636000" y="4146550"/>
          <p14:tracePt t="53973" x="8623300" y="4146550"/>
          <p14:tracePt t="54014" x="8610600" y="4146550"/>
          <p14:tracePt t="54037" x="8553450" y="4197350"/>
          <p14:tracePt t="54050" x="8502650" y="4229100"/>
          <p14:tracePt t="54058" x="8489950" y="4254500"/>
          <p14:tracePt t="54073" x="8470900" y="4286250"/>
          <p14:tracePt t="54089" x="8458200" y="4318000"/>
          <p14:tracePt t="54106" x="8458200" y="4362450"/>
          <p14:tracePt t="54125" x="8458200" y="4400550"/>
          <p14:tracePt t="54145" x="8451850" y="4425950"/>
          <p14:tracePt t="54171" x="8451850" y="4432300"/>
          <p14:tracePt t="54184" x="8445500" y="4438650"/>
          <p14:tracePt t="54197" x="8432800" y="4445000"/>
          <p14:tracePt t="54206" x="8413750" y="4445000"/>
          <p14:tracePt t="54223" x="8280400" y="4451350"/>
          <p14:tracePt t="54239" x="7912100" y="4464050"/>
          <p14:tracePt t="54256" x="7232650" y="4432300"/>
          <p14:tracePt t="54272" x="6375400" y="4406900"/>
          <p14:tracePt t="54289" x="5511800" y="4381500"/>
          <p14:tracePt t="54307" x="4699000" y="4368800"/>
          <p14:tracePt t="54322" x="4368800" y="4464050"/>
          <p14:tracePt t="54339" x="4152900" y="4546600"/>
          <p14:tracePt t="54356" x="3911600" y="4654550"/>
          <p14:tracePt t="54373" x="3759200" y="4718050"/>
          <p14:tracePt t="54389" x="3676650" y="4756150"/>
          <p14:tracePt t="54406" x="3644900" y="4768850"/>
          <p14:tracePt t="54422" x="3638550" y="4775200"/>
          <p14:tracePt t="54438" x="3632200" y="4775200"/>
          <p14:tracePt t="54456" x="3613150" y="4787900"/>
          <p14:tracePt t="54473" x="3543300" y="4832350"/>
          <p14:tracePt t="54489" x="3416300" y="4902200"/>
          <p14:tracePt t="54507" x="3270250" y="4965700"/>
          <p14:tracePt t="54525" x="3060700" y="5035550"/>
          <p14:tracePt t="54541" x="2940050" y="5086350"/>
          <p14:tracePt t="54557" x="2825750" y="5124450"/>
          <p14:tracePt t="54573" x="2749550" y="5162550"/>
          <p14:tracePt t="54589" x="2736850" y="5175250"/>
          <p14:tracePt t="54765" x="2736850" y="5181600"/>
          <p14:tracePt t="54777" x="2736850" y="5194300"/>
          <p14:tracePt t="54782" x="2736850" y="5213350"/>
          <p14:tracePt t="54806" x="2736850" y="5264150"/>
          <p14:tracePt t="54822" x="2736850" y="5302250"/>
          <p14:tracePt t="54839" x="2736850" y="5334000"/>
          <p14:tracePt t="54855" x="2736850" y="5353050"/>
          <p14:tracePt t="54872" x="2749550" y="5378450"/>
          <p14:tracePt t="54890" x="2768600" y="5403850"/>
          <p14:tracePt t="54909" x="2819400" y="5454650"/>
          <p14:tracePt t="54931" x="2857500" y="5480050"/>
          <p14:tracePt t="54944" x="2895600" y="5492750"/>
          <p14:tracePt t="54961" x="2921000" y="5505450"/>
          <p14:tracePt t="54979" x="2965450" y="5505450"/>
          <p14:tracePt t="54988" x="2984500" y="5511800"/>
          <p14:tracePt t="55012" x="3022600" y="5518150"/>
          <p14:tracePt t="55029" x="3060700" y="5518150"/>
          <p14:tracePt t="55040" x="3098800" y="5518150"/>
          <p14:tracePt t="55059" x="3136900" y="5511800"/>
          <p14:tracePt t="55074" x="3168650" y="5492750"/>
          <p14:tracePt t="55092" x="3187700" y="5473700"/>
          <p14:tracePt t="55107" x="3206750" y="5454650"/>
          <p14:tracePt t="55127" x="3213100" y="5416550"/>
          <p14:tracePt t="55141" x="3213100" y="5403850"/>
          <p14:tracePt t="55156" x="3213100" y="5365750"/>
          <p14:tracePt t="55172" x="3213100" y="5334000"/>
          <p14:tracePt t="55177" x="3213100" y="5314950"/>
          <p14:tracePt t="55191" x="3213100" y="5264150"/>
          <p14:tracePt t="55206" x="3200400" y="5245100"/>
          <p14:tracePt t="55229" x="3194050" y="5219700"/>
          <p14:tracePt t="55245" x="3168650" y="5187950"/>
          <p14:tracePt t="55262" x="3143250" y="5162550"/>
          <p14:tracePt t="55275" x="3111500" y="5143500"/>
          <p14:tracePt t="55291" x="3079750" y="5118100"/>
          <p14:tracePt t="55308" x="3048000" y="5099050"/>
          <p14:tracePt t="55325" x="3009900" y="5086350"/>
          <p14:tracePt t="55348" x="2965450" y="5080000"/>
          <p14:tracePt t="55368" x="2927350" y="5080000"/>
          <p14:tracePt t="55381" x="2914650" y="5080000"/>
          <p14:tracePt t="55389" x="2908300" y="5080000"/>
          <p14:tracePt t="55406" x="2876550" y="5080000"/>
          <p14:tracePt t="55426" x="2825750" y="5099050"/>
          <p14:tracePt t="55432" x="2806700" y="5111750"/>
          <p14:tracePt t="55449" x="2781300" y="5137150"/>
          <p14:tracePt t="55459" x="2774950" y="5162550"/>
          <p14:tracePt t="55476" x="2768600" y="5207000"/>
          <p14:tracePt t="55493" x="2768600" y="5245100"/>
          <p14:tracePt t="55507" x="2787650" y="5308600"/>
          <p14:tracePt t="55523" x="2832100" y="5384800"/>
          <p14:tracePt t="55539" x="2882900" y="5422900"/>
          <p14:tracePt t="55558" x="2933700" y="5448300"/>
          <p14:tracePt t="55573" x="2971800" y="5448300"/>
          <p14:tracePt t="55594" x="3067050" y="5454650"/>
          <p14:tracePt t="55611" x="3194050" y="5448300"/>
          <p14:tracePt t="55624" x="3308350" y="5429250"/>
          <p14:tracePt t="55639" x="3359150" y="5410200"/>
          <p14:tracePt t="55656" x="3378200" y="5372100"/>
          <p14:tracePt t="55660" x="3384550" y="5359400"/>
          <p14:tracePt t="55674" x="3384550" y="5346700"/>
          <p14:tracePt t="55691" x="3384550" y="5340350"/>
          <p14:tracePt t="56274" x="3409950" y="5327650"/>
          <p14:tracePt t="56282" x="3492500" y="5327650"/>
          <p14:tracePt t="56291" x="3613150" y="5321300"/>
          <p14:tracePt t="56307" x="4184650" y="5295900"/>
          <p14:tracePt t="56323" x="5080000" y="5270500"/>
          <p14:tracePt t="56339" x="6350000" y="5232400"/>
          <p14:tracePt t="56356" x="7759700" y="5200650"/>
          <p14:tracePt t="56373" x="9512300" y="5099050"/>
          <p14:tracePt t="56390" x="11423650" y="4902200"/>
          <p14:tracePt t="56415" x="1265238" y="4095750"/>
          <p14:tracePt t="56428" x="1835150" y="3722688"/>
          <p14:tracePt t="56429" x="2327275" y="3355975"/>
          <p14:tracePt t="56439" x="2770188" y="2957513"/>
          <p14:tracePt t="56445" x="3100388" y="2574925"/>
          <p14:tracePt t="56454" x="3414713" y="2209800"/>
          <p14:tracePt t="56462" x="3678238" y="1911350"/>
          <p14:tracePt t="56470" x="3916363" y="1639888"/>
          <p14:tracePt t="56478" x="4137025" y="1350963"/>
          <p14:tracePt t="56486" x="4400550" y="1044575"/>
          <p14:tracePt t="56495" x="4646613" y="722313"/>
          <p14:tracePt t="56502" x="4851400" y="382588"/>
          <p14:tracePt t="56511" x="4970463" y="11112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DD59E53-8E46-4232-8F01-07CE787D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50" y="1457013"/>
            <a:ext cx="596188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root:</a:t>
            </a:r>
            <a:b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child.tag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child.attrib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96350" y="1961432"/>
            <a:ext cx="11068600" cy="4641421"/>
          </a:xfrm>
        </p:spPr>
        <p:txBody>
          <a:bodyPr/>
          <a:lstStyle/>
          <a:p>
            <a:pPr marL="0" indent="0">
              <a:buNone/>
            </a:pP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400" dirty="0"/>
              <a:t>The root has a number of </a:t>
            </a:r>
            <a:r>
              <a:rPr lang="nl-BE" sz="2400" dirty="0" err="1"/>
              <a:t>child</a:t>
            </a:r>
            <a:r>
              <a:rPr lang="nl-BE" sz="2400" dirty="0"/>
              <a:t> </a:t>
            </a:r>
            <a:r>
              <a:rPr lang="nl-BE" sz="2400" dirty="0" err="1"/>
              <a:t>nodes</a:t>
            </a:r>
            <a:r>
              <a:rPr lang="nl-BE" sz="2400" dirty="0"/>
              <a:t>. The children of the root (or any other node) form a List, so we </a:t>
            </a:r>
            <a:r>
              <a:rPr lang="nl-BE" sz="2400" dirty="0" err="1"/>
              <a:t>can</a:t>
            </a:r>
            <a:r>
              <a:rPr lang="nl-BE" sz="2400" dirty="0"/>
              <a:t> go through it with a </a:t>
            </a:r>
            <a:r>
              <a:rPr lang="nl-BE" sz="2400" dirty="0" err="1"/>
              <a:t>for</a:t>
            </a:r>
            <a:r>
              <a:rPr lang="nl-BE" sz="2400" dirty="0"/>
              <a:t> loop</a:t>
            </a:r>
          </a:p>
          <a:p>
            <a:r>
              <a:rPr lang="nl-BE" sz="2400" dirty="0"/>
              <a:t>Output: </a:t>
            </a:r>
          </a:p>
          <a:p>
            <a:pPr lvl="1"/>
            <a:endParaRPr lang="nl-BE" sz="2200" dirty="0"/>
          </a:p>
          <a:p>
            <a:pPr lvl="1"/>
            <a:endParaRPr lang="nl-BE" sz="2200" dirty="0"/>
          </a:p>
          <a:p>
            <a:pPr marL="0" indent="0">
              <a:buNone/>
            </a:pP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18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Example 1: navigating through the tree structure</a:t>
            </a:r>
          </a:p>
        </p:txBody>
      </p:sp>
      <p:sp>
        <p:nvSpPr>
          <p:cNvPr id="79" name="Rechthoek 78"/>
          <p:cNvSpPr/>
          <p:nvPr/>
        </p:nvSpPr>
        <p:spPr>
          <a:xfrm>
            <a:off x="2216547" y="1932979"/>
            <a:ext cx="1589172" cy="36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1" name="Rechthoek 80"/>
          <p:cNvSpPr/>
          <p:nvPr/>
        </p:nvSpPr>
        <p:spPr>
          <a:xfrm>
            <a:off x="3992880" y="1932979"/>
            <a:ext cx="2171700" cy="360000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2118FF-7EF8-45CD-AB96-659B6A26E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747" y="3570448"/>
            <a:ext cx="4970232" cy="1248284"/>
          </a:xfrm>
          <a:prstGeom prst="rect">
            <a:avLst/>
          </a:prstGeom>
        </p:spPr>
      </p:pic>
      <p:sp>
        <p:nvSpPr>
          <p:cNvPr id="82" name="Rechthoek 81"/>
          <p:cNvSpPr/>
          <p:nvPr/>
        </p:nvSpPr>
        <p:spPr>
          <a:xfrm>
            <a:off x="2216546" y="3643274"/>
            <a:ext cx="4076612" cy="1102632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0" name="Rechthoek 79"/>
          <p:cNvSpPr/>
          <p:nvPr/>
        </p:nvSpPr>
        <p:spPr>
          <a:xfrm>
            <a:off x="1143747" y="3643275"/>
            <a:ext cx="1049353" cy="11026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48D681B-53A6-4584-B49E-8D86BFE0D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658" y="3230314"/>
            <a:ext cx="4133845" cy="3308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&gt;An </a:t>
            </a:r>
            <a:r>
              <a:rPr kumimoji="0" lang="nl-BE" altLang="nl-BE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Andriesen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&gt;014/230998&lt;/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="F"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&gt;Bart Bols&lt;/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&gt;016/238974&lt;/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&gt;Carl </a:t>
            </a:r>
            <a:r>
              <a:rPr kumimoji="0" lang="nl-BE" altLang="nl-BE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Cerstiaens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&gt;014/452945&lt;/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&gt;Dirk Driesen&lt;/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&gt;015/286413&lt;/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B034440-7573-42EB-96CC-186D20C3D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2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31"/>
    </mc:Choice>
    <mc:Fallback xmlns="">
      <p:transition spd="slow" advTm="99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E63986B6-A665-495E-8555-733CA7425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207" y="2175452"/>
            <a:ext cx="4259499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&gt;An </a:t>
            </a:r>
            <a:r>
              <a:rPr kumimoji="0" lang="nl-BE" altLang="nl-B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Andriesen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&gt;014/230998&lt;/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="F"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&gt;Bart Bols&lt;/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&gt;016/238974&lt;/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&gt;Carl </a:t>
            </a:r>
            <a:r>
              <a:rPr kumimoji="0" lang="nl-BE" altLang="nl-B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Cerstiaens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&gt;014/452945&lt;/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&gt;Dirk Driesen&lt;/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&gt;015/286413&lt;/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582706" y="1491513"/>
            <a:ext cx="10786162" cy="1252373"/>
          </a:xfrm>
          <a:ln>
            <a:noFill/>
          </a:ln>
        </p:spPr>
        <p:txBody>
          <a:bodyPr>
            <a:normAutofit/>
          </a:bodyPr>
          <a:lstStyle/>
          <a:p>
            <a:r>
              <a:rPr lang="nl-BE" sz="2400" dirty="0"/>
              <a:t>Child nodes are nested and we can reach a specific node with the </a:t>
            </a:r>
            <a:r>
              <a:rPr lang="nl-BE" sz="2400" dirty="0" err="1">
                <a:solidFill>
                  <a:srgbClr val="FF0000"/>
                </a:solidFill>
              </a:rPr>
              <a:t>sequence</a:t>
            </a:r>
            <a:r>
              <a:rPr lang="nl-BE" sz="2400" dirty="0">
                <a:solidFill>
                  <a:srgbClr val="FF0000"/>
                </a:solidFill>
              </a:rPr>
              <a:t> </a:t>
            </a:r>
            <a:r>
              <a:rPr lang="nl-BE" sz="2400" dirty="0" err="1">
                <a:solidFill>
                  <a:srgbClr val="FF0000"/>
                </a:solidFill>
              </a:rPr>
              <a:t>number</a:t>
            </a:r>
            <a:endParaRPr lang="nl-BE" sz="2400" dirty="0">
              <a:solidFill>
                <a:srgbClr val="FF0000"/>
              </a:solidFill>
            </a:endParaRPr>
          </a:p>
          <a:p>
            <a:r>
              <a:rPr lang="nl-BE" sz="2400" dirty="0" err="1"/>
              <a:t>Numbering</a:t>
            </a:r>
            <a:r>
              <a:rPr lang="nl-BE" sz="2400" dirty="0"/>
              <a:t> starts at 0</a:t>
            </a:r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19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Example 1: navigating through the tree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910C7-CCE7-4F8C-A0E6-575BE24B737E}"/>
              </a:ext>
            </a:extLst>
          </p:cNvPr>
          <p:cNvSpPr txBox="1"/>
          <p:nvPr/>
        </p:nvSpPr>
        <p:spPr>
          <a:xfrm>
            <a:off x="7666305" y="2381825"/>
            <a:ext cx="2698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0</a:t>
            </a:r>
          </a:p>
          <a:p>
            <a:endParaRPr lang="nl-BE" b="1" dirty="0">
              <a:solidFill>
                <a:srgbClr val="FF0000"/>
              </a:solidFill>
            </a:endParaRPr>
          </a:p>
          <a:p>
            <a:endParaRPr lang="nl-BE" b="1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1</a:t>
            </a:r>
          </a:p>
          <a:p>
            <a:endParaRPr lang="nl-BE" b="1" dirty="0">
              <a:solidFill>
                <a:srgbClr val="FF0000"/>
              </a:solidFill>
            </a:endParaRPr>
          </a:p>
          <a:p>
            <a:endParaRPr lang="nl-BE" b="1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2</a:t>
            </a:r>
          </a:p>
          <a:p>
            <a:endParaRPr lang="nl-BE" b="1" dirty="0">
              <a:solidFill>
                <a:srgbClr val="FF0000"/>
              </a:solidFill>
            </a:endParaRPr>
          </a:p>
          <a:p>
            <a:endParaRPr lang="nl-BE" b="1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233B4C9-2AA8-484E-8A18-62B7E3761318}"/>
              </a:ext>
            </a:extLst>
          </p:cNvPr>
          <p:cNvSpPr/>
          <p:nvPr/>
        </p:nvSpPr>
        <p:spPr>
          <a:xfrm>
            <a:off x="3705586" y="2381825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sz="2400" u="sng" dirty="0"/>
              <a:t>Output</a:t>
            </a:r>
            <a:r>
              <a:rPr lang="nl-BE" dirty="0"/>
              <a:t>:</a:t>
            </a:r>
          </a:p>
          <a:p>
            <a:r>
              <a:rPr lang="nl-BE" dirty="0"/>
              <a:t>customer</a:t>
            </a:r>
          </a:p>
          <a:p>
            <a:r>
              <a:rPr lang="nl-BE" dirty="0"/>
              <a:t>{'discount': 'yes', '</a:t>
            </a:r>
            <a:r>
              <a:rPr lang="nl-BE" dirty="0" err="1"/>
              <a:t>language</a:t>
            </a:r>
            <a:r>
              <a:rPr lang="nl-BE" dirty="0"/>
              <a:t>': 'NL’}</a:t>
            </a:r>
          </a:p>
          <a:p>
            <a:endParaRPr lang="nl-BE" dirty="0"/>
          </a:p>
          <a:p>
            <a:r>
              <a:rPr lang="nl-BE" dirty="0"/>
              <a:t>name</a:t>
            </a:r>
          </a:p>
          <a:p>
            <a:r>
              <a:rPr lang="nl-BE" dirty="0"/>
              <a:t>An </a:t>
            </a:r>
            <a:r>
              <a:rPr lang="nl-BE" dirty="0" err="1"/>
              <a:t>Andriesen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telephone</a:t>
            </a:r>
            <a:endParaRPr lang="nl-BE" dirty="0"/>
          </a:p>
          <a:p>
            <a:r>
              <a:rPr lang="nl-BE" dirty="0"/>
              <a:t>014/230998</a:t>
            </a:r>
          </a:p>
          <a:p>
            <a:endParaRPr lang="nl-BE" dirty="0"/>
          </a:p>
          <a:p>
            <a:r>
              <a:rPr lang="nl-BE" dirty="0"/>
              <a:t>name</a:t>
            </a:r>
          </a:p>
          <a:p>
            <a:r>
              <a:rPr lang="nl-BE" dirty="0"/>
              <a:t>Dirk Driesen</a:t>
            </a:r>
          </a:p>
          <a:p>
            <a:endParaRPr lang="nl-BE" dirty="0"/>
          </a:p>
          <a:p>
            <a:r>
              <a:rPr lang="nl-BE" dirty="0" err="1"/>
              <a:t>telephone</a:t>
            </a:r>
            <a:endParaRPr lang="nl-BE" dirty="0"/>
          </a:p>
          <a:p>
            <a:r>
              <a:rPr lang="nl-BE" dirty="0"/>
              <a:t>015/286413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DAE025C-AE9D-4A88-994D-B0AE7CF79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003" y="2708378"/>
            <a:ext cx="297068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attrib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DF8F4E7-4BA0-426E-998F-6E00403AA996}"/>
              </a:ext>
            </a:extLst>
          </p:cNvPr>
          <p:cNvSpPr txBox="1"/>
          <p:nvPr/>
        </p:nvSpPr>
        <p:spPr>
          <a:xfrm>
            <a:off x="11785014" y="4551650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FC473B8-7F6D-486A-A922-C99CD0CE4296}"/>
              </a:ext>
            </a:extLst>
          </p:cNvPr>
          <p:cNvSpPr txBox="1"/>
          <p:nvPr/>
        </p:nvSpPr>
        <p:spPr>
          <a:xfrm>
            <a:off x="11785014" y="3683557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7B36D8-686F-450A-82EB-D85EC18C7112}"/>
              </a:ext>
            </a:extLst>
          </p:cNvPr>
          <p:cNvSpPr txBox="1"/>
          <p:nvPr/>
        </p:nvSpPr>
        <p:spPr>
          <a:xfrm>
            <a:off x="11785014" y="5398933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55660DA-F004-4953-B440-A2E2EEB2B371}"/>
              </a:ext>
            </a:extLst>
          </p:cNvPr>
          <p:cNvSpPr txBox="1"/>
          <p:nvPr/>
        </p:nvSpPr>
        <p:spPr>
          <a:xfrm>
            <a:off x="11785014" y="2867529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18C9970-CEEF-4413-BB4B-874DD3C7F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09"/>
    </mc:Choice>
    <mc:Fallback xmlns="">
      <p:transition spd="slow" advTm="121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9678" y="1607338"/>
            <a:ext cx="11291048" cy="4626069"/>
          </a:xfrm>
        </p:spPr>
        <p:txBody>
          <a:bodyPr>
            <a:normAutofit/>
          </a:bodyPr>
          <a:lstStyle/>
          <a:p>
            <a:r>
              <a:rPr lang="nl-BE" dirty="0"/>
              <a:t>What is XML?</a:t>
            </a:r>
          </a:p>
          <a:p>
            <a:r>
              <a:rPr lang="nl-BE" dirty="0"/>
              <a:t>Syntax XML</a:t>
            </a:r>
          </a:p>
          <a:p>
            <a:r>
              <a:rPr lang="nl-BE" dirty="0"/>
              <a:t>Areas of application</a:t>
            </a:r>
          </a:p>
          <a:p>
            <a:r>
              <a:rPr lang="nl-BE" dirty="0" err="1"/>
              <a:t>Navigate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XML file</a:t>
            </a:r>
          </a:p>
          <a:p>
            <a:r>
              <a:rPr lang="nl-BE" dirty="0" err="1"/>
              <a:t>Add</a:t>
            </a:r>
            <a:r>
              <a:rPr lang="nl-BE" dirty="0"/>
              <a:t>, delete and </a:t>
            </a:r>
            <a:r>
              <a:rPr lang="nl-BE" dirty="0" err="1"/>
              <a:t>modify</a:t>
            </a:r>
            <a:r>
              <a:rPr lang="nl-BE" dirty="0"/>
              <a:t> </a:t>
            </a:r>
            <a:r>
              <a:rPr lang="nl-BE" dirty="0" err="1"/>
              <a:t>elements</a:t>
            </a:r>
            <a:r>
              <a:rPr lang="nl-BE" dirty="0"/>
              <a:t> of </a:t>
            </a:r>
            <a:r>
              <a:rPr lang="nl-BE" dirty="0" err="1"/>
              <a:t>an</a:t>
            </a:r>
            <a:r>
              <a:rPr lang="nl-BE" dirty="0"/>
              <a:t> XML File</a:t>
            </a:r>
          </a:p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XML file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7D09F4E-7F10-45A6-9976-E64F1E9B3E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7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11"/>
    </mc:Choice>
    <mc:Fallback xmlns="">
      <p:transition spd="slow" advTm="25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6E746B00-493D-41CA-BD99-4566536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Example</a:t>
            </a:r>
            <a:r>
              <a:rPr lang="nl-BE" dirty="0"/>
              <a:t> 1: </a:t>
            </a:r>
            <a:r>
              <a:rPr lang="nl-BE" dirty="0" err="1"/>
              <a:t>navigating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tree </a:t>
            </a:r>
            <a:r>
              <a:rPr lang="nl-BE" dirty="0" err="1"/>
              <a:t>structure</a:t>
            </a:r>
            <a:endParaRPr lang="nl-BE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5EDA52C8-7B6F-477E-899C-870DCF99E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Element has some useful methods:</a:t>
            </a:r>
          </a:p>
          <a:p>
            <a:pPr marL="0" indent="0">
              <a:buNone/>
            </a:pPr>
            <a:endParaRPr lang="en-GB" dirty="0"/>
          </a:p>
          <a:p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CA9B585-AF4D-47CC-8736-2117F18B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20</a:t>
            </a:fld>
            <a:endParaRPr lang="nl-BE"/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109A9ADC-0A7A-4BA4-A7D5-CF4CF227B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30633"/>
              </p:ext>
            </p:extLst>
          </p:nvPr>
        </p:nvGraphicFramePr>
        <p:xfrm>
          <a:off x="1273214" y="2428039"/>
          <a:ext cx="10208871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366">
                  <a:extLst>
                    <a:ext uri="{9D8B030D-6E8A-4147-A177-3AD203B41FA5}">
                      <a16:colId xmlns:a16="http://schemas.microsoft.com/office/drawing/2014/main" val="383035079"/>
                    </a:ext>
                  </a:extLst>
                </a:gridCol>
                <a:gridCol w="8912505">
                  <a:extLst>
                    <a:ext uri="{9D8B030D-6E8A-4147-A177-3AD203B41FA5}">
                      <a16:colId xmlns:a16="http://schemas.microsoft.com/office/drawing/2014/main" val="1147969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iter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 err="1"/>
                        <a:t>iterates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>
                          <a:solidFill>
                            <a:srgbClr val="FF0000"/>
                          </a:solidFill>
                        </a:rPr>
                        <a:t>over </a:t>
                      </a:r>
                      <a:r>
                        <a:rPr lang="nl-BE" sz="2800" dirty="0" err="1">
                          <a:solidFill>
                            <a:srgbClr val="FF0000"/>
                          </a:solidFill>
                        </a:rPr>
                        <a:t>all</a:t>
                      </a:r>
                      <a:r>
                        <a:rPr lang="nl-BE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nl-BE" sz="2800" dirty="0" err="1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nl-BE" sz="2800" dirty="0">
                          <a:solidFill>
                            <a:srgbClr val="FF0000"/>
                          </a:solidFill>
                        </a:rPr>
                        <a:t> sub trees </a:t>
                      </a:r>
                      <a:r>
                        <a:rPr lang="en-GB" sz="2800" dirty="0"/>
                        <a:t>below it (its children, their children, and so on). 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13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findall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finds only elements with a tag which are </a:t>
                      </a: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direct children </a:t>
                      </a:r>
                      <a:r>
                        <a:rPr lang="en-GB" sz="2800" dirty="0"/>
                        <a:t>of the current element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7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find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finds the </a:t>
                      </a: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first</a:t>
                      </a:r>
                      <a:r>
                        <a:rPr lang="en-GB" sz="2800" dirty="0"/>
                        <a:t> child with a particular tag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2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text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accesses the element’s text content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69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 err="1"/>
                        <a:t>accesses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 err="1"/>
                        <a:t>the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 err="1"/>
                        <a:t>element’s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 err="1"/>
                        <a:t>attributes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169219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90CE547-4584-468E-BB68-9EDCF19CDE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36"/>
    </mc:Choice>
    <mc:Fallback xmlns="">
      <p:transition spd="slow" advTm="82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21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Example 1: navigating through the tree structure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B981D5E-8533-4D26-B3BD-12D679176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86" y="1742957"/>
            <a:ext cx="2985616" cy="295159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DB51578-41B5-4F35-84AA-A84BF5CDF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567" y="1526560"/>
            <a:ext cx="2319433" cy="3384386"/>
          </a:xfrm>
          <a:prstGeom prst="rect">
            <a:avLst/>
          </a:prstGeom>
        </p:spPr>
      </p:pic>
      <p:sp>
        <p:nvSpPr>
          <p:cNvPr id="17" name="Tijdelijke aanduiding voor inhoud 1">
            <a:extLst>
              <a:ext uri="{FF2B5EF4-FFF2-40B4-BE49-F238E27FC236}">
                <a16:creationId xmlns:a16="http://schemas.microsoft.com/office/drawing/2014/main" id="{BAA7E905-0C8E-46D4-93F3-FC260AECA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303" y="5331439"/>
            <a:ext cx="11766697" cy="1390035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We use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altLang="nl-BE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iter</a:t>
            </a:r>
            <a:r>
              <a:rPr lang="nl-BE" sz="2800" dirty="0"/>
              <a:t> </a:t>
            </a:r>
            <a:r>
              <a:rPr lang="nl-BE" sz="2800" dirty="0" err="1"/>
              <a:t>method</a:t>
            </a:r>
            <a:r>
              <a:rPr lang="nl-BE" sz="2800" dirty="0"/>
              <a:t> </a:t>
            </a:r>
            <a:r>
              <a:rPr lang="nl-BE" sz="2800" dirty="0" err="1"/>
              <a:t>which</a:t>
            </a:r>
            <a:r>
              <a:rPr lang="nl-BE" sz="2800" dirty="0"/>
              <a:t> </a:t>
            </a:r>
            <a:r>
              <a:rPr lang="nl-BE" sz="2800" dirty="0" err="1"/>
              <a:t>allows</a:t>
            </a:r>
            <a:r>
              <a:rPr lang="nl-BE" sz="2800" dirty="0"/>
              <a:t> </a:t>
            </a:r>
            <a:r>
              <a:rPr lang="nl-BE" sz="2800" dirty="0" err="1"/>
              <a:t>us</a:t>
            </a:r>
            <a:r>
              <a:rPr lang="nl-BE" sz="2800" dirty="0"/>
              <a:t> to iterate over all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/>
              <a:t>subtrees</a:t>
            </a:r>
            <a:r>
              <a:rPr lang="nl-BE" sz="2800" dirty="0"/>
              <a:t> </a:t>
            </a:r>
            <a:br>
              <a:rPr lang="nl-BE" sz="2800" dirty="0"/>
            </a:br>
            <a:r>
              <a:rPr lang="nl-BE" sz="2800" dirty="0"/>
              <a:t>(the children, the children of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/>
              <a:t>children</a:t>
            </a:r>
            <a:r>
              <a:rPr lang="nl-BE" sz="2800" dirty="0"/>
              <a:t>...) of </a:t>
            </a:r>
            <a:r>
              <a:rPr lang="nl-BE" sz="2800" dirty="0" err="1"/>
              <a:t>the</a:t>
            </a:r>
            <a:r>
              <a:rPr lang="nl-BE" sz="2800" dirty="0"/>
              <a:t> root, </a:t>
            </a:r>
            <a:r>
              <a:rPr lang="nl-BE" sz="2800" dirty="0" err="1"/>
              <a:t>looking</a:t>
            </a:r>
            <a:r>
              <a:rPr lang="nl-BE" sz="2800" dirty="0"/>
              <a:t> </a:t>
            </a:r>
            <a:r>
              <a:rPr lang="nl-BE" sz="2800" dirty="0" err="1"/>
              <a:t>for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/>
              <a:t>nodes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customer</a:t>
            </a:r>
            <a:endParaRPr lang="nl-BE" sz="2800" dirty="0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2425B12C-6448-40E7-83B2-4D00C3A3A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8661" y="1705633"/>
            <a:ext cx="6184246" cy="2974167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D8AA4BC1-9067-4275-B38D-E8726CD9FD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62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445"/>
    </mc:Choice>
    <mc:Fallback xmlns="">
      <p:transition spd="slow" advTm="233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2: customers2.xml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44EF50-450E-420B-85D5-5A70A1FBF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13" y="4149566"/>
            <a:ext cx="46679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8B92EDB-0323-4619-B001-631B30E3F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63" y="1452736"/>
            <a:ext cx="2450774" cy="255302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C6BF747-1583-4EFB-A063-7468DAEC1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63" y="3949197"/>
            <a:ext cx="2678307" cy="2916813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33A15A1B-B0AC-4DA3-8EAD-497D8CDF9590}"/>
              </a:ext>
            </a:extLst>
          </p:cNvPr>
          <p:cNvSpPr/>
          <p:nvPr/>
        </p:nvSpPr>
        <p:spPr>
          <a:xfrm>
            <a:off x="8479948" y="1913639"/>
            <a:ext cx="3553428" cy="16312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 err="1"/>
              <a:t>All</a:t>
            </a:r>
            <a:r>
              <a:rPr lang="nl-BE" sz="2000" dirty="0"/>
              <a:t> </a:t>
            </a:r>
            <a:r>
              <a:rPr lang="nl-BE" sz="2000" dirty="0" err="1"/>
              <a:t>customers</a:t>
            </a:r>
            <a:r>
              <a:rPr lang="nl-BE" sz="2000" dirty="0"/>
              <a:t>:</a:t>
            </a:r>
          </a:p>
          <a:p>
            <a:r>
              <a:rPr lang="nl-BE" sz="2000" dirty="0"/>
              <a:t>Bart Bols (private)</a:t>
            </a:r>
          </a:p>
          <a:p>
            <a:r>
              <a:rPr lang="nl-BE" sz="2000" dirty="0"/>
              <a:t>An </a:t>
            </a:r>
            <a:r>
              <a:rPr lang="nl-BE" sz="2000" dirty="0" err="1"/>
              <a:t>Andriesen</a:t>
            </a:r>
            <a:r>
              <a:rPr lang="nl-BE" sz="2000" dirty="0"/>
              <a:t> (private)</a:t>
            </a:r>
          </a:p>
          <a:p>
            <a:r>
              <a:rPr lang="nl-BE" sz="2000" dirty="0"/>
              <a:t>Carl </a:t>
            </a:r>
            <a:r>
              <a:rPr lang="nl-BE" sz="2000" dirty="0" err="1"/>
              <a:t>Cerstiaens</a:t>
            </a:r>
            <a:r>
              <a:rPr lang="nl-BE" sz="2000" dirty="0"/>
              <a:t> (private)</a:t>
            </a:r>
          </a:p>
          <a:p>
            <a:r>
              <a:rPr lang="nl-BE" sz="2000" dirty="0"/>
              <a:t>De Waai (company)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8F298B0A-4DBB-47F8-9EB4-3C2E1DCFD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270" y="1796598"/>
            <a:ext cx="5193179" cy="2553023"/>
          </a:xfrm>
          <a:prstGeom prst="rect">
            <a:avLst/>
          </a:prstGeom>
        </p:spPr>
      </p:pic>
      <p:sp>
        <p:nvSpPr>
          <p:cNvPr id="19" name="Tijdelijke aanduiding voor inhoud 1">
            <a:extLst>
              <a:ext uri="{FF2B5EF4-FFF2-40B4-BE49-F238E27FC236}">
                <a16:creationId xmlns:a16="http://schemas.microsoft.com/office/drawing/2014/main" id="{65890BB9-F7A2-4397-81DC-541B4E664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7102" y="5059104"/>
            <a:ext cx="8583874" cy="1149808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We use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altLang="nl-BE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findall</a:t>
            </a:r>
            <a:r>
              <a:rPr lang="nl-BE" sz="2800" dirty="0"/>
              <a:t> </a:t>
            </a:r>
            <a:r>
              <a:rPr lang="nl-BE" sz="2800" dirty="0" err="1"/>
              <a:t>method</a:t>
            </a:r>
            <a:r>
              <a:rPr lang="nl-BE" sz="2800" dirty="0"/>
              <a:t> </a:t>
            </a:r>
            <a:r>
              <a:rPr lang="nl-BE" sz="2800" dirty="0" err="1"/>
              <a:t>which</a:t>
            </a:r>
            <a:r>
              <a:rPr lang="nl-BE" sz="2800" dirty="0"/>
              <a:t> </a:t>
            </a:r>
            <a:r>
              <a:rPr lang="nl-BE" sz="2800" dirty="0" err="1"/>
              <a:t>allows</a:t>
            </a:r>
            <a:r>
              <a:rPr lang="nl-BE" sz="2800" dirty="0"/>
              <a:t> </a:t>
            </a:r>
            <a:r>
              <a:rPr lang="nl-BE" sz="2800" dirty="0" err="1"/>
              <a:t>us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find</a:t>
            </a:r>
            <a:r>
              <a:rPr lang="nl-BE" sz="2800" dirty="0"/>
              <a:t> </a:t>
            </a:r>
            <a:r>
              <a:rPr lang="nl-BE" sz="2800" dirty="0" err="1"/>
              <a:t>every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customer </a:t>
            </a:r>
            <a:r>
              <a:rPr lang="nl-BE" sz="2800" dirty="0" err="1"/>
              <a:t>child</a:t>
            </a:r>
            <a:r>
              <a:rPr lang="nl-BE" sz="2800" dirty="0"/>
              <a:t> of </a:t>
            </a:r>
            <a:r>
              <a:rPr lang="nl-BE" sz="2800" dirty="0" err="1"/>
              <a:t>the</a:t>
            </a:r>
            <a:r>
              <a:rPr lang="nl-BE" sz="2800" dirty="0"/>
              <a:t> root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ABC0E14A-04A7-42C0-97D9-BC69F8FDE2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5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66"/>
    </mc:Choice>
    <mc:Fallback xmlns="">
      <p:transition spd="slow" advTm="154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2: customers2.xml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44EF50-450E-420B-85D5-5A70A1FBF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13" y="4149566"/>
            <a:ext cx="46679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22F1430-923B-45A8-8B89-BDAD8A20C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553" y="1923006"/>
            <a:ext cx="2472490" cy="31423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AA400A7-4912-4AFA-AB54-CCA63E6F9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40" y="1556436"/>
            <a:ext cx="2516424" cy="262141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E8603C8-1F12-4C84-BEC1-720ED9AAD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63" y="4102431"/>
            <a:ext cx="2453236" cy="267138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962C011-B3E4-41AB-A502-605497DB3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4047" y="1923006"/>
            <a:ext cx="5556391" cy="2129892"/>
          </a:xfrm>
          <a:prstGeom prst="rect">
            <a:avLst/>
          </a:prstGeom>
        </p:spPr>
      </p:pic>
      <p:sp>
        <p:nvSpPr>
          <p:cNvPr id="9" name="Tijdelijke aanduiding voor inhoud 1">
            <a:extLst>
              <a:ext uri="{FF2B5EF4-FFF2-40B4-BE49-F238E27FC236}">
                <a16:creationId xmlns:a16="http://schemas.microsoft.com/office/drawing/2014/main" id="{1F7690EF-1E07-46D6-98BD-4E5112529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8022" y="5065383"/>
            <a:ext cx="9063978" cy="1954574"/>
          </a:xfrm>
        </p:spPr>
        <p:txBody>
          <a:bodyPr>
            <a:normAutofit lnSpcReduction="10000"/>
          </a:bodyPr>
          <a:lstStyle/>
          <a:p>
            <a:pPr lvl="1"/>
            <a:r>
              <a:rPr lang="nl-BE" sz="2800" dirty="0" err="1"/>
              <a:t>With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altLang="nl-BE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find</a:t>
            </a:r>
            <a:r>
              <a:rPr lang="nl-BE" sz="2800" dirty="0"/>
              <a:t> </a:t>
            </a:r>
            <a:r>
              <a:rPr lang="nl-BE" sz="2800" dirty="0" err="1"/>
              <a:t>method</a:t>
            </a:r>
            <a:r>
              <a:rPr lang="nl-BE" sz="2800" dirty="0"/>
              <a:t> we </a:t>
            </a:r>
            <a:r>
              <a:rPr lang="nl-BE" sz="2800" dirty="0" err="1"/>
              <a:t>can</a:t>
            </a:r>
            <a:r>
              <a:rPr lang="nl-BE" sz="2800" dirty="0"/>
              <a:t> </a:t>
            </a:r>
            <a:r>
              <a:rPr lang="nl-BE" sz="2800" dirty="0" err="1"/>
              <a:t>locate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>
                <a:solidFill>
                  <a:srgbClr val="FF0000"/>
                </a:solidFill>
              </a:rPr>
              <a:t>first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name </a:t>
            </a:r>
            <a:r>
              <a:rPr lang="nl-BE" sz="2800" dirty="0" err="1"/>
              <a:t>child</a:t>
            </a:r>
            <a:r>
              <a:rPr lang="nl-BE" sz="2800" dirty="0"/>
              <a:t> of </a:t>
            </a:r>
            <a:r>
              <a:rPr lang="nl-BE" sz="2800" dirty="0" err="1"/>
              <a:t>each</a:t>
            </a:r>
            <a:r>
              <a:rPr lang="nl-BE" sz="2800" dirty="0"/>
              <a:t> customer</a:t>
            </a:r>
          </a:p>
          <a:p>
            <a:pPr lvl="1"/>
            <a:r>
              <a:rPr lang="nl-BE" sz="2800" dirty="0"/>
              <a:t>We </a:t>
            </a:r>
            <a:r>
              <a:rPr lang="nl-BE" sz="2800" dirty="0" err="1"/>
              <a:t>then</a:t>
            </a:r>
            <a:r>
              <a:rPr lang="nl-BE" sz="2800" dirty="0"/>
              <a:t> </a:t>
            </a:r>
            <a:r>
              <a:rPr lang="nl-BE" sz="2800" dirty="0" err="1"/>
              <a:t>try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find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>
                <a:solidFill>
                  <a:srgbClr val="FF0000"/>
                </a:solidFill>
              </a:rPr>
              <a:t>first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orders</a:t>
            </a:r>
            <a:r>
              <a:rPr lang="nl-BE" sz="2800" dirty="0"/>
              <a:t> </a:t>
            </a:r>
            <a:r>
              <a:rPr lang="nl-BE" sz="2800" dirty="0" err="1"/>
              <a:t>child</a:t>
            </a:r>
            <a:r>
              <a:rPr lang="nl-BE" sz="2800" dirty="0"/>
              <a:t> of </a:t>
            </a:r>
            <a:r>
              <a:rPr lang="nl-BE" sz="2800" dirty="0" err="1"/>
              <a:t>each</a:t>
            </a:r>
            <a:r>
              <a:rPr lang="nl-BE" sz="2800" dirty="0"/>
              <a:t> customer. </a:t>
            </a:r>
            <a:r>
              <a:rPr lang="nl-BE" sz="2800" dirty="0" err="1"/>
              <a:t>This</a:t>
            </a:r>
            <a:r>
              <a:rPr lang="nl-BE" sz="2800" dirty="0"/>
              <a:t> node has a </a:t>
            </a:r>
            <a:r>
              <a:rPr lang="nl-BE" sz="2800" dirty="0" err="1"/>
              <a:t>number</a:t>
            </a:r>
            <a:r>
              <a:rPr lang="nl-BE" sz="2800" dirty="0"/>
              <a:t> of </a:t>
            </a:r>
            <a:r>
              <a:rPr lang="nl-BE" sz="2800" dirty="0" err="1"/>
              <a:t>child</a:t>
            </a:r>
            <a:r>
              <a:rPr lang="nl-BE" sz="2800" dirty="0"/>
              <a:t> </a:t>
            </a:r>
            <a:r>
              <a:rPr lang="nl-BE" sz="2800" dirty="0" err="1"/>
              <a:t>nodes</a:t>
            </a:r>
            <a:r>
              <a:rPr lang="nl-BE" sz="2800" dirty="0"/>
              <a:t> </a:t>
            </a:r>
            <a:r>
              <a:rPr lang="nl-BE" sz="2800" dirty="0" err="1"/>
              <a:t>so</a:t>
            </a:r>
            <a:r>
              <a:rPr lang="nl-BE" sz="2800" dirty="0"/>
              <a:t> we </a:t>
            </a:r>
            <a:r>
              <a:rPr lang="nl-BE" sz="2800" dirty="0" err="1"/>
              <a:t>need</a:t>
            </a:r>
            <a:r>
              <a:rPr lang="nl-BE" sz="2800" dirty="0"/>
              <a:t> a </a:t>
            </a:r>
            <a:r>
              <a:rPr lang="nl-BE" sz="2800" dirty="0" err="1"/>
              <a:t>for</a:t>
            </a:r>
            <a:r>
              <a:rPr lang="nl-BE" sz="2800" dirty="0"/>
              <a:t> loop </a:t>
            </a:r>
            <a:r>
              <a:rPr lang="nl-BE" sz="2800" dirty="0" err="1"/>
              <a:t>to</a:t>
            </a:r>
            <a:r>
              <a:rPr lang="nl-BE" sz="2800" dirty="0"/>
              <a:t> walk </a:t>
            </a:r>
            <a:r>
              <a:rPr lang="nl-BE" sz="2800" dirty="0" err="1"/>
              <a:t>through</a:t>
            </a:r>
            <a:r>
              <a:rPr lang="nl-BE" sz="2800" dirty="0"/>
              <a:t>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6E0F8EC-6178-4FC6-9287-2FF114CA4C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333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793"/>
    </mc:Choice>
    <mc:Fallback xmlns="">
      <p:transition spd="slow" advTm="317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Modify</a:t>
            </a:r>
            <a:r>
              <a:rPr lang="nl-BE" dirty="0" err="1"/>
              <a:t> XML file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Python we </a:t>
            </a:r>
            <a:r>
              <a:rPr lang="nl-BE" dirty="0" err="1"/>
              <a:t>can</a:t>
            </a:r>
            <a:endParaRPr lang="nl-BE" dirty="0"/>
          </a:p>
          <a:p>
            <a:pPr lvl="1"/>
            <a:r>
              <a:rPr lang="nl-BE" dirty="0" err="1"/>
              <a:t>create</a:t>
            </a:r>
            <a:r>
              <a:rPr lang="nl-BE" dirty="0"/>
              <a:t> a completely new XML file</a:t>
            </a:r>
          </a:p>
          <a:p>
            <a:pPr lvl="1"/>
            <a:r>
              <a:rPr lang="nl-BE" dirty="0"/>
              <a:t>make a new node</a:t>
            </a:r>
          </a:p>
          <a:p>
            <a:pPr lvl="1"/>
            <a:r>
              <a:rPr lang="nl-BE" dirty="0"/>
              <a:t>change one or more </a:t>
            </a:r>
            <a:r>
              <a:rPr lang="nl-BE" dirty="0" err="1"/>
              <a:t>nodes</a:t>
            </a:r>
            <a:endParaRPr lang="nl-BE" dirty="0"/>
          </a:p>
          <a:p>
            <a:pPr lvl="1"/>
            <a:r>
              <a:rPr lang="nl-BE" dirty="0" err="1"/>
              <a:t>remove</a:t>
            </a:r>
            <a:r>
              <a:rPr lang="nl-BE" dirty="0"/>
              <a:t> one or more </a:t>
            </a:r>
            <a:r>
              <a:rPr lang="nl-BE" dirty="0" err="1"/>
              <a:t>nodes</a:t>
            </a:r>
            <a:endParaRPr lang="nl-BE" dirty="0"/>
          </a:p>
          <a:p>
            <a:pPr lvl="1"/>
            <a:r>
              <a:rPr lang="nl-BE" dirty="0"/>
              <a:t>save </a:t>
            </a:r>
            <a:r>
              <a:rPr lang="nl-BE" dirty="0" err="1"/>
              <a:t>the</a:t>
            </a:r>
            <a:r>
              <a:rPr lang="nl-BE" dirty="0"/>
              <a:t> XML file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228600" lvl="1">
              <a:spcBef>
                <a:spcPts val="1000"/>
              </a:spcBef>
              <a:buClr>
                <a:srgbClr val="4584B6"/>
              </a:buClr>
            </a:pPr>
            <a:r>
              <a:rPr lang="nl-BE" sz="2800" dirty="0"/>
              <a:t>We use the file measurements.xml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034884-A2FB-4368-9D1B-742C053FB7AB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1"/>
          </p:nvPr>
        </p:nvSpPr>
        <p:spPr>
          <a:xfrm>
            <a:off x="227428" y="6593803"/>
            <a:ext cx="1390649" cy="264197"/>
          </a:xfrm>
        </p:spPr>
        <p:txBody>
          <a:bodyPr/>
          <a:lstStyle/>
          <a:p>
            <a:fld id="{300829D2-74C8-412F-835F-0D900FDE1D21}" type="datetime1">
              <a:rPr lang="nl-BE" smtClean="0"/>
              <a:t>7/09/2021</a:t>
            </a:fld>
            <a:endParaRPr lang="nl-B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52A1BB-9DD9-4871-ABCC-F0C03AA07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613" y="1458496"/>
            <a:ext cx="3413114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&gt;15&lt;/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&gt;September&lt;/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B&lt;/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&gt;33&lt;/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&gt;September&lt;/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P&lt;/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="AM"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&gt;5&lt;/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October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A&lt;/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="RZ"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&gt;69&lt;/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&gt;November&lt;/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G&lt;/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&gt;50&lt;/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&gt;December&lt;/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A&lt;/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BA2C84-F7DB-4744-ACE1-7773B222B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6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72"/>
    </mc:Choice>
    <mc:Fallback xmlns="">
      <p:transition spd="slow" advTm="29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3: removing a node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6" y="1403712"/>
            <a:ext cx="11291048" cy="5139056"/>
          </a:xfrm>
        </p:spPr>
        <p:txBody>
          <a:bodyPr>
            <a:normAutofit/>
          </a:bodyPr>
          <a:lstStyle/>
          <a:p>
            <a:r>
              <a:rPr lang="nl-BE" dirty="0"/>
              <a:t>We want to remove all measurements for which the number &lt; 20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D6CA191-59C9-48E3-9562-393BBAF23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73" y="2086935"/>
            <a:ext cx="2324874" cy="299126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13DC32-3A03-432F-960C-20017091D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834" y="2086934"/>
            <a:ext cx="2820653" cy="192199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C758C15-DEE8-45C1-A793-34E50F8C1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538" y="2023309"/>
            <a:ext cx="5909648" cy="2413037"/>
          </a:xfrm>
          <a:prstGeom prst="rect">
            <a:avLst/>
          </a:prstGeom>
        </p:spPr>
      </p:pic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392BE1E1-95D9-4B22-BA78-811531F22B9E}"/>
              </a:ext>
            </a:extLst>
          </p:cNvPr>
          <p:cNvSpPr txBox="1">
            <a:spLocks/>
          </p:cNvSpPr>
          <p:nvPr/>
        </p:nvSpPr>
        <p:spPr>
          <a:xfrm>
            <a:off x="2302406" y="5196868"/>
            <a:ext cx="9439372" cy="1496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altLang="nl-BE" dirty="0" err="1"/>
              <a:t>with</a:t>
            </a:r>
            <a:r>
              <a:rPr lang="nl-BE" altLang="nl-BE" dirty="0"/>
              <a:t> </a:t>
            </a:r>
            <a:r>
              <a:rPr lang="nl-BE" altLang="nl-BE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remove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>
                <a:solidFill>
                  <a:srgbClr val="FF0000"/>
                </a:solidFill>
              </a:rPr>
              <a:t>node</a:t>
            </a:r>
            <a:r>
              <a:rPr lang="nl-BE" dirty="0"/>
              <a:t> (</a:t>
            </a:r>
            <a:r>
              <a:rPr lang="nl-BE" dirty="0" err="1"/>
              <a:t>indicated</a:t>
            </a:r>
            <a:r>
              <a:rPr lang="nl-BE" dirty="0"/>
              <a:t> in parentheses) </a:t>
            </a:r>
            <a:r>
              <a:rPr lang="nl-BE" dirty="0" err="1"/>
              <a:t>which</a:t>
            </a:r>
            <a:r>
              <a:rPr lang="nl-BE" dirty="0"/>
              <a:t> is a </a:t>
            </a:r>
            <a:r>
              <a:rPr lang="nl-BE" dirty="0" err="1"/>
              <a:t>child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>
                <a:solidFill>
                  <a:srgbClr val="CC00FF"/>
                </a:solidFill>
              </a:rPr>
              <a:t>node</a:t>
            </a:r>
            <a:r>
              <a:rPr lang="nl-BE" dirty="0"/>
              <a:t> </a:t>
            </a:r>
            <a:r>
              <a:rPr lang="nl-BE" dirty="0" err="1"/>
              <a:t>indicated</a:t>
            </a:r>
            <a:r>
              <a:rPr lang="nl-BE" dirty="0"/>
              <a:t> in front of </a:t>
            </a:r>
            <a:r>
              <a:rPr lang="nl-BE" dirty="0" err="1"/>
              <a:t>the</a:t>
            </a:r>
            <a:r>
              <a:rPr lang="nl-BE" dirty="0"/>
              <a:t> dot</a:t>
            </a:r>
          </a:p>
          <a:p>
            <a:r>
              <a:rPr lang="nl-BE" altLang="nl-BE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write</a:t>
            </a:r>
            <a:r>
              <a:rPr lang="nl-BE" dirty="0"/>
              <a:t> </a:t>
            </a:r>
            <a:r>
              <a:rPr lang="nl-BE" dirty="0" err="1"/>
              <a:t>writes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XML document </a:t>
            </a:r>
            <a:r>
              <a:rPr lang="nl-BE" dirty="0" err="1"/>
              <a:t>to</a:t>
            </a:r>
            <a:r>
              <a:rPr lang="nl-BE" dirty="0"/>
              <a:t> a file</a:t>
            </a:r>
            <a:endParaRPr lang="nl-BE" sz="3200" dirty="0"/>
          </a:p>
        </p:txBody>
      </p:sp>
      <p:cxnSp>
        <p:nvCxnSpPr>
          <p:cNvPr id="10" name="Rechte verbindingslijn met pijl 9"/>
          <p:cNvCxnSpPr>
            <a:cxnSpLocks/>
          </p:cNvCxnSpPr>
          <p:nvPr/>
        </p:nvCxnSpPr>
        <p:spPr>
          <a:xfrm>
            <a:off x="2434381" y="3757189"/>
            <a:ext cx="630932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>
            <a:cxnSpLocks/>
          </p:cNvCxnSpPr>
          <p:nvPr/>
        </p:nvCxnSpPr>
        <p:spPr>
          <a:xfrm>
            <a:off x="2434381" y="2473073"/>
            <a:ext cx="630932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35BB03C4-89D7-4D56-9CB4-F77C444518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757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545"/>
    </mc:Choice>
    <mc:Fallback xmlns="">
      <p:transition spd="slow" advTm="183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51F5C4E-BE83-431D-9447-1231408AD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684" y="2029003"/>
            <a:ext cx="3079749" cy="3427186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450476" y="1391646"/>
            <a:ext cx="11291048" cy="5024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We want to increase the number by 1 and also add an attribute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400" dirty="0"/>
          </a:p>
          <a:p>
            <a:endParaRPr lang="nl-B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4: adjusting a node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5376DBA-809E-4488-9A4C-0A9C11E99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792" y="2018839"/>
            <a:ext cx="2679483" cy="344751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A29CA3A-473A-4DE9-99D3-5847CF726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9174" y="2029003"/>
            <a:ext cx="4932601" cy="2604058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6DBB1D3E-2D19-4509-BB99-C9357E265E12}"/>
              </a:ext>
            </a:extLst>
          </p:cNvPr>
          <p:cNvSpPr txBox="1">
            <a:spLocks/>
          </p:cNvSpPr>
          <p:nvPr/>
        </p:nvSpPr>
        <p:spPr>
          <a:xfrm>
            <a:off x="2749888" y="5647777"/>
            <a:ext cx="11291048" cy="9200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altLang="nl-BE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altLang="nl-BE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/>
              <a:t>adjusts</a:t>
            </a:r>
            <a:r>
              <a:rPr lang="nl-BE" dirty="0"/>
              <a:t> the content of </a:t>
            </a:r>
            <a:r>
              <a:rPr lang="nl-BE" dirty="0" err="1"/>
              <a:t>the</a:t>
            </a:r>
            <a:r>
              <a:rPr lang="nl-BE" dirty="0"/>
              <a:t> node</a:t>
            </a:r>
          </a:p>
          <a:p>
            <a:r>
              <a:rPr lang="nl-BE" altLang="nl-BE" dirty="0" err="1"/>
              <a:t>with</a:t>
            </a:r>
            <a:r>
              <a:rPr lang="nl-BE" altLang="nl-BE" dirty="0"/>
              <a:t> </a:t>
            </a:r>
            <a:r>
              <a:rPr lang="nl-BE" altLang="nl-BE" b="1" dirty="0">
                <a:solidFill>
                  <a:srgbClr val="000000"/>
                </a:solidFill>
                <a:latin typeface="Consolas" panose="020B0609020204030204" pitchFamily="49" charset="0"/>
              </a:rPr>
              <a:t>set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new attribute for </a:t>
            </a:r>
            <a:r>
              <a:rPr lang="nl-BE" dirty="0" err="1"/>
              <a:t>the</a:t>
            </a:r>
            <a:r>
              <a:rPr lang="nl-BE" dirty="0"/>
              <a:t> node</a:t>
            </a:r>
          </a:p>
          <a:p>
            <a:endParaRPr lang="nl-BE" sz="2400" dirty="0"/>
          </a:p>
          <a:p>
            <a:endParaRPr lang="nl-BE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89523A2-7BAD-4EC4-AE71-6321FF76E4FF}"/>
              </a:ext>
            </a:extLst>
          </p:cNvPr>
          <p:cNvSpPr/>
          <p:nvPr/>
        </p:nvSpPr>
        <p:spPr>
          <a:xfrm>
            <a:off x="10001839" y="2367817"/>
            <a:ext cx="1351961" cy="169683"/>
          </a:xfrm>
          <a:prstGeom prst="rect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62CF7D5-ACF4-409D-8B37-929AE32487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47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88"/>
    </mc:Choice>
    <mc:Fallback xmlns="">
      <p:transition spd="slow" advTm="145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5: adding a new node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513229" y="1514475"/>
            <a:ext cx="11291048" cy="5024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We want to add a new measurement</a:t>
            </a:r>
          </a:p>
          <a:p>
            <a:endParaRPr lang="nl-BE" dirty="0"/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99ECE3D-2163-432D-8076-2556201E2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782" y="1602700"/>
            <a:ext cx="4224233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&gt;15&lt;/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&gt;September&lt;/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B&lt;/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 . .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="RZ"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&gt;69&lt;/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&gt;November&lt;/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G&lt;/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="CF"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&gt;77&lt;/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&gt;December&lt;/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F&lt;/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20EFC18-5508-4AB6-B51A-B5D3AE138D0F}"/>
              </a:ext>
            </a:extLst>
          </p:cNvPr>
          <p:cNvSpPr/>
          <p:nvPr/>
        </p:nvSpPr>
        <p:spPr>
          <a:xfrm>
            <a:off x="7755038" y="4618299"/>
            <a:ext cx="4224233" cy="1238491"/>
          </a:xfrm>
          <a:prstGeom prst="rect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rgbClr val="D5AD42"/>
                </a:solidFill>
              </a:ln>
              <a:noFill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BDD1539-8404-446F-92F2-84B096369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85" y="1978977"/>
            <a:ext cx="7096815" cy="42627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xml.etree.ElementTree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xmlDoc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ET.parse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"measurements.xml"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xmlDoc.getroot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measurement.set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'CF'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month.text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'December'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'Block F'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root.append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xmlDoc.write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'more_measurements.xml'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5A9CC09-9014-4C29-8AD6-BD853C4B9D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05"/>
    </mc:Choice>
    <mc:Fallback xmlns="">
      <p:transition spd="slow" advTm="127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FD414CD8-E449-4C1D-9F81-7740A722F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053" y="1647369"/>
            <a:ext cx="9918100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xml.etree.ElementTree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countries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append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root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finland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root.append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finland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finland.text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'Finland'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sweden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sweden.text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'Sweden'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root.append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sweden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append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third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element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different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method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ireland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ireland.text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'Ireland'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ET.ElementTree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tree.write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'countries.xml'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xml_declaration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'True'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6: </a:t>
            </a:r>
            <a:r>
              <a:rPr lang="nl-BE" dirty="0" err="1"/>
              <a:t>create</a:t>
            </a:r>
            <a:r>
              <a:rPr lang="nl-BE" dirty="0"/>
              <a:t> a completely new XML file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28</a:t>
            </a:fld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E379E-4C44-49FB-962C-228FF043228F}"/>
              </a:ext>
            </a:extLst>
          </p:cNvPr>
          <p:cNvSpPr txBox="1"/>
          <p:nvPr/>
        </p:nvSpPr>
        <p:spPr>
          <a:xfrm>
            <a:off x="6481823" y="1511732"/>
            <a:ext cx="5604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/>
              <a:t>Result</a:t>
            </a:r>
            <a:r>
              <a:rPr lang="nl-BE" sz="2000" dirty="0"/>
              <a:t> in </a:t>
            </a:r>
            <a:r>
              <a:rPr lang="nl-BE" sz="2000" dirty="0" err="1"/>
              <a:t>PyCharm</a:t>
            </a:r>
            <a:r>
              <a:rPr lang="nl-BE" sz="2000" dirty="0"/>
              <a:t> (</a:t>
            </a:r>
            <a:r>
              <a:rPr lang="nl-BE" sz="2000" dirty="0" err="1"/>
              <a:t>use</a:t>
            </a:r>
            <a:r>
              <a:rPr lang="nl-BE" sz="2000" dirty="0"/>
              <a:t> Ctrl-Alt-L </a:t>
            </a:r>
            <a:r>
              <a:rPr lang="nl-BE" sz="2000" dirty="0" err="1"/>
              <a:t>for</a:t>
            </a:r>
            <a:r>
              <a:rPr lang="nl-BE" sz="2000" dirty="0"/>
              <a:t> </a:t>
            </a:r>
            <a:r>
              <a:rPr lang="nl-BE" sz="2000" dirty="0" err="1"/>
              <a:t>this</a:t>
            </a:r>
            <a:r>
              <a:rPr lang="nl-BE" sz="2000" dirty="0"/>
              <a:t> </a:t>
            </a:r>
            <a:r>
              <a:rPr lang="nl-BE" sz="2000" dirty="0" err="1"/>
              <a:t>layout</a:t>
            </a:r>
            <a:r>
              <a:rPr lang="nl-BE" sz="2000" dirty="0"/>
              <a:t>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B23F9-FAD3-468B-A2B5-7B6CDFA5F0B6}"/>
              </a:ext>
            </a:extLst>
          </p:cNvPr>
          <p:cNvSpPr txBox="1"/>
          <p:nvPr/>
        </p:nvSpPr>
        <p:spPr>
          <a:xfrm>
            <a:off x="5800476" y="5512677"/>
            <a:ext cx="6286293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2000" i="1" dirty="0"/>
              <a:t>ElementTree presents the entire XML document as a tree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BEC18D7-4F1E-4BC4-A17E-48EDAC3C1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412" y="1951999"/>
            <a:ext cx="3961341" cy="138499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countries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&gt;Finland&lt;/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&gt;Sweden&lt;/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&gt;Ireland&lt;/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countries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A6F587-E62D-46D2-9050-7D73E2F934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01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38"/>
    </mc:Choice>
    <mc:Fallback xmlns="">
      <p:transition spd="slow" advTm="129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What is XML?</a:t>
            </a:r>
            <a:endParaRPr lang="nl-NL" altLang="nl-B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nl-BE" dirty="0" err="1"/>
              <a:t>eXtensible</a:t>
            </a:r>
            <a:r>
              <a:rPr lang="en-US" altLang="nl-BE" dirty="0"/>
              <a:t> Markup Language</a:t>
            </a:r>
          </a:p>
          <a:p>
            <a:r>
              <a:rPr lang="en-US" altLang="nl-BE" dirty="0"/>
              <a:t>is a W3C recommendation (since 1998) </a:t>
            </a:r>
          </a:p>
          <a:p>
            <a:r>
              <a:rPr lang="en-US" altLang="nl-BE" dirty="0"/>
              <a:t>designed to store and transport data</a:t>
            </a:r>
          </a:p>
          <a:p>
            <a:r>
              <a:rPr lang="en-US" altLang="nl-BE" dirty="0" err="1"/>
              <a:t>meta-markup language</a:t>
            </a:r>
            <a:r>
              <a:rPr lang="en-US" altLang="nl-BE" dirty="0"/>
              <a:t>, </a:t>
            </a:r>
            <a:r>
              <a:rPr lang="en-US" altLang="nl-BE" dirty="0" err="1"/>
              <a:t>a kind of</a:t>
            </a:r>
            <a:r>
              <a:rPr lang="en-US" altLang="nl-BE" dirty="0"/>
              <a:t> "super-HTML" </a:t>
            </a:r>
            <a:r>
              <a:rPr lang="en-US" altLang="nl-BE" dirty="0" err="1"/>
              <a:t>with which</a:t>
            </a:r>
            <a:r>
              <a:rPr lang="en-US" altLang="nl-BE" dirty="0"/>
              <a:t> you </a:t>
            </a:r>
            <a:r>
              <a:rPr lang="en-US" altLang="nl-BE" dirty="0" err="1"/>
              <a:t>can create your own</a:t>
            </a:r>
            <a:r>
              <a:rPr lang="en-US" altLang="nl-BE" dirty="0"/>
              <a:t> tags</a:t>
            </a:r>
          </a:p>
          <a:p>
            <a:r>
              <a:rPr lang="en-US" altLang="nl-BE" dirty="0" err="1"/>
              <a:t>describes</a:t>
            </a:r>
            <a:r>
              <a:rPr lang="en-US" altLang="nl-BE" dirty="0"/>
              <a:t> the </a:t>
            </a:r>
            <a:r>
              <a:rPr lang="en-US" altLang="nl-BE" dirty="0" err="1"/>
              <a:t>semantics and</a:t>
            </a:r>
            <a:r>
              <a:rPr lang="en-US" altLang="nl-BE" dirty="0"/>
              <a:t> the </a:t>
            </a:r>
            <a:r>
              <a:rPr lang="en-US" altLang="nl-BE" dirty="0" err="1"/>
              <a:t>structure</a:t>
            </a:r>
            <a:r>
              <a:rPr lang="en-US" altLang="nl-BE" dirty="0"/>
              <a:t>, </a:t>
            </a:r>
            <a:r>
              <a:rPr lang="en-US" altLang="nl-BE" dirty="0" err="1"/>
              <a:t>not</a:t>
            </a:r>
            <a:r>
              <a:rPr lang="en-US" altLang="nl-BE" dirty="0"/>
              <a:t> the </a:t>
            </a:r>
            <a:r>
              <a:rPr lang="en-US" altLang="nl-BE" dirty="0" err="1"/>
              <a:t>formatting</a:t>
            </a:r>
            <a:endParaRPr lang="en-US" altLang="nl-BE" dirty="0"/>
          </a:p>
          <a:p>
            <a:pPr eaLnBrk="1" hangingPunct="1"/>
            <a:r>
              <a:rPr lang="en-US" altLang="nl-BE" dirty="0"/>
              <a:t>XML itself doesn’t do anything </a:t>
            </a:r>
          </a:p>
          <a:p>
            <a:pPr eaLnBrk="1" hangingPunct="1"/>
            <a:r>
              <a:rPr lang="en-US" altLang="nl-BE" dirty="0"/>
              <a:t>is NOT a programming language</a:t>
            </a:r>
          </a:p>
          <a:p>
            <a:pPr eaLnBrk="1" hangingPunct="1"/>
            <a:endParaRPr lang="nl-NL" altLang="nl-BE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A588C3-1366-4F4A-9067-89EACACB4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49578"/>
      </p:ext>
    </p:extLst>
  </p:cSld>
  <p:clrMapOvr>
    <a:masterClrMapping/>
  </p:clrMapOvr>
  <p:transition advTm="445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Application areas</a:t>
            </a:r>
            <a:endParaRPr lang="nl-NL" altLang="nl-BE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705" y="1453896"/>
            <a:ext cx="11291048" cy="5404104"/>
          </a:xfrm>
          <a:noFill/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nl-BE" altLang="nl-BE" sz="3000" dirty="0"/>
              <a:t>Creation of electronic documents</a:t>
            </a:r>
          </a:p>
          <a:p>
            <a:pPr eaLnBrk="1" hangingPunct="1"/>
            <a:r>
              <a:rPr lang="nl-BE" altLang="nl-BE" sz="3000" dirty="0"/>
              <a:t>Exchange data between: </a:t>
            </a:r>
          </a:p>
          <a:p>
            <a:pPr lvl="1"/>
            <a:r>
              <a:rPr lang="nl-BE" altLang="nl-BE" dirty="0"/>
              <a:t>companies (B2B) (E-commerce)</a:t>
            </a:r>
          </a:p>
          <a:p>
            <a:pPr lvl="1"/>
            <a:r>
              <a:rPr lang="nl-BE" altLang="nl-BE" dirty="0" err="1"/>
              <a:t>integrate</a:t>
            </a:r>
            <a:r>
              <a:rPr lang="nl-BE" altLang="nl-BE" dirty="0"/>
              <a:t> applications within one company (A2A)</a:t>
            </a:r>
          </a:p>
          <a:p>
            <a:pPr lvl="1"/>
            <a:r>
              <a:rPr lang="nl-BE" altLang="nl-BE" dirty="0"/>
              <a:t>different platforms</a:t>
            </a:r>
          </a:p>
          <a:p>
            <a:r>
              <a:rPr lang="en-US" sz="3000" dirty="0"/>
              <a:t>Thousands of XML formats exist, in many different industries, to describe day-to-day data transactions:</a:t>
            </a:r>
          </a:p>
          <a:p>
            <a:pPr lvl="1"/>
            <a:r>
              <a:rPr lang="en-US" dirty="0"/>
              <a:t>Stocks and Shares</a:t>
            </a:r>
          </a:p>
          <a:p>
            <a:pPr lvl="1"/>
            <a:r>
              <a:rPr lang="en-US" dirty="0"/>
              <a:t>Financial transactions</a:t>
            </a:r>
          </a:p>
          <a:p>
            <a:pPr lvl="1"/>
            <a:r>
              <a:rPr lang="en-US" dirty="0"/>
              <a:t>Medical data</a:t>
            </a:r>
          </a:p>
          <a:p>
            <a:pPr lvl="1"/>
            <a:r>
              <a:rPr lang="en-US" dirty="0"/>
              <a:t>Mathematical data</a:t>
            </a:r>
          </a:p>
          <a:p>
            <a:pPr lvl="1"/>
            <a:r>
              <a:rPr lang="en-US" dirty="0"/>
              <a:t>Scientific measurements</a:t>
            </a:r>
          </a:p>
          <a:p>
            <a:pPr lvl="1"/>
            <a:r>
              <a:rPr lang="en-US" dirty="0"/>
              <a:t>News information</a:t>
            </a:r>
          </a:p>
          <a:p>
            <a:pPr lvl="1"/>
            <a:r>
              <a:rPr lang="en-US" dirty="0"/>
              <a:t>Weather services</a:t>
            </a:r>
          </a:p>
          <a:p>
            <a:pPr lvl="1"/>
            <a:endParaRPr lang="nl-BE" altLang="nl-BE" sz="2400" dirty="0"/>
          </a:p>
          <a:p>
            <a:pPr lvl="1"/>
            <a:endParaRPr lang="nl-BE" altLang="nl-BE" dirty="0"/>
          </a:p>
          <a:p>
            <a:endParaRPr lang="nl-BE" dirty="0"/>
          </a:p>
          <a:p>
            <a:endParaRPr lang="nl-BE" dirty="0"/>
          </a:p>
          <a:p>
            <a:pPr eaLnBrk="1" hangingPunct="1"/>
            <a:endParaRPr lang="nl-NL" altLang="nl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0E0579-3DE7-4EEC-ADFC-14FE9E315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8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10"/>
    </mc:Choice>
    <mc:Fallback xmlns="">
      <p:transition spd="slow" advTm="5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Example</a:t>
            </a:r>
            <a:endParaRPr lang="nl-NL" altLang="nl-B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 shop with second-hand</a:t>
            </a:r>
            <a:r>
              <a:rPr lang="nl-NL" dirty="0" err="1"/>
              <a:t> CDs is</a:t>
            </a:r>
            <a:r>
              <a:rPr lang="nl-NL" dirty="0"/>
              <a:t> regularly asked to take over collections, but processing these questions is difficult: </a:t>
            </a:r>
          </a:p>
          <a:p>
            <a:r>
              <a:rPr lang="nl-NL" dirty="0"/>
              <a:t>Some providers send lists per artist, others per calendar year </a:t>
            </a:r>
          </a:p>
          <a:p>
            <a:r>
              <a:rPr lang="nl-NL" dirty="0"/>
              <a:t>Some providers send Excel files, other providers send web pages </a:t>
            </a:r>
          </a:p>
          <a:p>
            <a:r>
              <a:rPr lang="nl-NL" dirty="0"/>
              <a:t>Some providers forget to mention the name of the album </a:t>
            </a:r>
          </a:p>
          <a:p>
            <a:r>
              <a:rPr lang="nl-NL" dirty="0"/>
              <a:t>…</a:t>
            </a:r>
          </a:p>
          <a:p>
            <a:pPr eaLnBrk="1" hangingPunct="1"/>
            <a:endParaRPr lang="nl-NL" altLang="nl-BE" sz="2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55F76C0-21D0-479E-A0F0-03DAB928A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72656"/>
      </p:ext>
    </p:extLst>
  </p:cSld>
  <p:clrMapOvr>
    <a:masterClrMapping/>
  </p:clrMapOvr>
  <p:transition advTm="453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Example</a:t>
            </a:r>
            <a:endParaRPr lang="nl-NL" altLang="nl-B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/>
              <a:t>Suppose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shop </a:t>
            </a:r>
            <a:r>
              <a:rPr lang="nl-NL" dirty="0" err="1"/>
              <a:t>owner</a:t>
            </a:r>
            <a:r>
              <a:rPr lang="nl-NL" dirty="0"/>
              <a:t> wants software to quickly and automatically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offered</a:t>
            </a:r>
            <a:r>
              <a:rPr lang="nl-NL" dirty="0"/>
              <a:t> supply with </a:t>
            </a:r>
            <a:r>
              <a:rPr lang="nl-NL" dirty="0" err="1"/>
              <a:t>the</a:t>
            </a:r>
            <a:r>
              <a:rPr lang="nl-NL" dirty="0"/>
              <a:t> present stock.</a:t>
            </a:r>
          </a:p>
          <a:p>
            <a:pPr marL="0" indent="0">
              <a:buNone/>
            </a:pP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purpsose</a:t>
            </a:r>
            <a:br>
              <a:rPr lang="nl-NL" dirty="0"/>
            </a:br>
            <a:r>
              <a:rPr lang="nl-NL" dirty="0"/>
              <a:t>XML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solution </a:t>
            </a:r>
            <a:r>
              <a:rPr lang="nl-NL" dirty="0" err="1"/>
              <a:t>and</a:t>
            </a:r>
            <a:br>
              <a:rPr lang="nl-NL" dirty="0"/>
            </a:br>
            <a:r>
              <a:rPr lang="nl-NL" dirty="0"/>
              <a:t>make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eaLnBrk="1" hangingPunct="1"/>
            <a:endParaRPr lang="nl-NL" altLang="nl-BE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F8DA1-AB50-4BF7-B071-FA73A5CED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313" y="2524112"/>
            <a:ext cx="6641562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&gt;Ed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Sheeran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&gt;Kaleidoscope&lt;/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Coldplay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0B2D38-1179-4CEF-B79F-CE0F037381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32805"/>
      </p:ext>
    </p:extLst>
  </p:cSld>
  <p:clrMapOvr>
    <a:masterClrMapping/>
  </p:clrMapOvr>
  <p:transition advTm="282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7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XML file</a:t>
            </a:r>
            <a:r>
              <a:rPr lang="nl-BE" dirty="0"/>
              <a:t> structure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164EB85-4B20-4B4E-8FA5-A898ADC87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92" y="1525854"/>
            <a:ext cx="5241069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&gt;Ed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Sheeran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&gt;Kaleidoscope&lt;/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Coldplay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5534261" y="1489819"/>
            <a:ext cx="6521904" cy="3389103"/>
          </a:xfrm>
        </p:spPr>
        <p:txBody>
          <a:bodyPr>
            <a:normAutofit/>
          </a:bodyPr>
          <a:lstStyle/>
          <a:p>
            <a:r>
              <a:rPr lang="nl-BE" dirty="0"/>
              <a:t>The first line is </a:t>
            </a:r>
            <a:r>
              <a:rPr lang="nl-BE" dirty="0" err="1"/>
              <a:t>optional</a:t>
            </a:r>
            <a:r>
              <a:rPr lang="nl-BE" dirty="0"/>
              <a:t>. </a:t>
            </a:r>
            <a:br>
              <a:rPr lang="nl-BE" dirty="0"/>
            </a:br>
            <a:r>
              <a:rPr lang="nl-BE" dirty="0"/>
              <a:t>It </a:t>
            </a:r>
            <a:r>
              <a:rPr lang="nl-BE" dirty="0" err="1"/>
              <a:t>contains</a:t>
            </a:r>
            <a:r>
              <a:rPr lang="nl-BE" dirty="0"/>
              <a:t> the XML </a:t>
            </a:r>
            <a:r>
              <a:rPr lang="nl-BE" dirty="0">
                <a:solidFill>
                  <a:srgbClr val="FF0000"/>
                </a:solidFill>
              </a:rPr>
              <a:t>declaration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the</a:t>
            </a:r>
            <a:r>
              <a:rPr lang="nl-BE" dirty="0"/>
              <a:t> XML version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unicode</a:t>
            </a:r>
            <a:r>
              <a:rPr lang="nl-BE" dirty="0"/>
              <a:t> used:</a:t>
            </a:r>
          </a:p>
          <a:p>
            <a:pPr marL="800100" lvl="2" indent="0">
              <a:buNone/>
            </a:pP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&lt;?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xml</a:t>
            </a:r>
            <a:r>
              <a:rPr lang="nl-BE" altLang="nl-BE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version</a:t>
            </a:r>
            <a:r>
              <a:rPr lang="nl-BE" altLang="nl-BE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='1.0' </a:t>
            </a: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?&gt; </a:t>
            </a:r>
          </a:p>
          <a:p>
            <a:pPr marL="800100" lvl="2" indent="0">
              <a:buNone/>
            </a:pP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&lt;?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xml</a:t>
            </a:r>
            <a:r>
              <a:rPr lang="nl-BE" altLang="nl-BE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version</a:t>
            </a:r>
            <a:r>
              <a:rPr lang="nl-BE" altLang="nl-BE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='1.0' 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encoding</a:t>
            </a:r>
            <a:r>
              <a:rPr lang="nl-BE" altLang="nl-BE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='utf-8’</a:t>
            </a: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?&gt;</a:t>
            </a:r>
            <a:b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nl-BE" sz="1600" dirty="0"/>
          </a:p>
          <a:p>
            <a:r>
              <a:rPr lang="nl-BE" dirty="0"/>
              <a:t>On </a:t>
            </a:r>
            <a:r>
              <a:rPr lang="nl-BE" dirty="0" err="1"/>
              <a:t>the</a:t>
            </a:r>
            <a:r>
              <a:rPr lang="nl-BE" dirty="0"/>
              <a:t> second line </a:t>
            </a:r>
            <a:r>
              <a:rPr lang="nl-BE" dirty="0" err="1"/>
              <a:t>you</a:t>
            </a:r>
            <a:r>
              <a:rPr lang="nl-BE" dirty="0"/>
              <a:t> find the name of the '</a:t>
            </a:r>
            <a:r>
              <a:rPr lang="nl-BE" dirty="0">
                <a:solidFill>
                  <a:srgbClr val="FF0000"/>
                </a:solidFill>
              </a:rPr>
              <a:t>root</a:t>
            </a:r>
            <a:r>
              <a:rPr lang="nl-BE" dirty="0"/>
              <a:t>' element =&gt;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offer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ADBB5C1-4AD4-4550-8115-E6207F024293}"/>
              </a:ext>
            </a:extLst>
          </p:cNvPr>
          <p:cNvSpPr/>
          <p:nvPr/>
        </p:nvSpPr>
        <p:spPr>
          <a:xfrm>
            <a:off x="293192" y="1859280"/>
            <a:ext cx="1047928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2C0CF3-3C7C-469F-B8CE-8E18C4DA74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7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85"/>
    </mc:Choice>
    <mc:Fallback xmlns="">
      <p:transition spd="slow" advTm="40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948DBD2C-B3A4-4911-A358-9045D4D1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300" y="1664125"/>
            <a:ext cx="4448654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&gt;Ed 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Sheeran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&gt;Kaleidoscope&lt;/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Coldplay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854590" y="4436842"/>
            <a:ext cx="10018819" cy="21130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BE" dirty="0"/>
          </a:p>
          <a:p>
            <a:r>
              <a:rPr lang="nl-BE" dirty="0"/>
              <a:t>The </a:t>
            </a:r>
            <a:r>
              <a:rPr lang="nl-BE" dirty="0">
                <a:solidFill>
                  <a:srgbClr val="FF0000"/>
                </a:solidFill>
              </a:rPr>
              <a:t>root</a:t>
            </a:r>
            <a:r>
              <a:rPr lang="nl-BE" dirty="0"/>
              <a:t> has 2 </a:t>
            </a:r>
            <a:r>
              <a:rPr lang="nl-BE" dirty="0" err="1"/>
              <a:t>child-elements</a:t>
            </a:r>
            <a:r>
              <a:rPr lang="nl-BE" dirty="0"/>
              <a:t> called </a:t>
            </a:r>
            <a:r>
              <a:rPr lang="nl-BE" dirty="0">
                <a:solidFill>
                  <a:srgbClr val="7030A0"/>
                </a:solidFill>
              </a:rPr>
              <a:t>cd</a:t>
            </a:r>
            <a:r>
              <a:rPr lang="nl-BE" dirty="0"/>
              <a:t>.</a:t>
            </a:r>
          </a:p>
          <a:p>
            <a:r>
              <a:rPr lang="nl-BE" dirty="0"/>
              <a:t>Each CD element in turn has 2 </a:t>
            </a:r>
            <a:r>
              <a:rPr lang="nl-BE" dirty="0" err="1"/>
              <a:t>child-elements</a:t>
            </a:r>
            <a:r>
              <a:rPr lang="nl-BE" dirty="0"/>
              <a:t>: </a:t>
            </a:r>
            <a:r>
              <a:rPr lang="nl-BE" dirty="0">
                <a:solidFill>
                  <a:srgbClr val="0070C0"/>
                </a:solidFill>
              </a:rPr>
              <a:t>album</a:t>
            </a:r>
            <a:r>
              <a:rPr lang="nl-BE" dirty="0"/>
              <a:t> and </a:t>
            </a:r>
            <a:r>
              <a:rPr lang="nl-BE" dirty="0">
                <a:solidFill>
                  <a:srgbClr val="00B050"/>
                </a:solidFill>
              </a:rPr>
              <a:t>artist</a:t>
            </a:r>
            <a:r>
              <a:rPr lang="nl-BE" dirty="0"/>
              <a:t>.</a:t>
            </a:r>
          </a:p>
          <a:p>
            <a:r>
              <a:rPr lang="nl-BE" dirty="0" err="1"/>
              <a:t>Each</a:t>
            </a:r>
            <a:r>
              <a:rPr lang="nl-BE" dirty="0"/>
              <a:t> XML element must have a </a:t>
            </a:r>
            <a:r>
              <a:rPr lang="nl-BE" dirty="0" err="1"/>
              <a:t>closing</a:t>
            </a:r>
            <a:r>
              <a:rPr lang="nl-BE" dirty="0"/>
              <a:t> tag.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8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XML file</a:t>
            </a:r>
            <a:r>
              <a:rPr lang="nl-BE" dirty="0"/>
              <a:t> structure</a:t>
            </a:r>
          </a:p>
        </p:txBody>
      </p:sp>
      <p:sp>
        <p:nvSpPr>
          <p:cNvPr id="8" name="Rechthoek 7"/>
          <p:cNvSpPr/>
          <p:nvPr/>
        </p:nvSpPr>
        <p:spPr>
          <a:xfrm>
            <a:off x="1272003" y="1982156"/>
            <a:ext cx="900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>
            <a:off x="1751965" y="2214587"/>
            <a:ext cx="504000" cy="2160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2172003" y="2453752"/>
            <a:ext cx="828000" cy="216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/>
          <p:cNvSpPr/>
          <p:nvPr/>
        </p:nvSpPr>
        <p:spPr>
          <a:xfrm>
            <a:off x="2172003" y="2695878"/>
            <a:ext cx="936000" cy="216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/>
          <p:cNvSpPr/>
          <p:nvPr/>
        </p:nvSpPr>
        <p:spPr>
          <a:xfrm>
            <a:off x="2172003" y="3685982"/>
            <a:ext cx="936000" cy="216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hthoek 12"/>
          <p:cNvSpPr/>
          <p:nvPr/>
        </p:nvSpPr>
        <p:spPr>
          <a:xfrm>
            <a:off x="2172003" y="3446738"/>
            <a:ext cx="828000" cy="216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 13"/>
          <p:cNvSpPr/>
          <p:nvPr/>
        </p:nvSpPr>
        <p:spPr>
          <a:xfrm>
            <a:off x="1751965" y="3199299"/>
            <a:ext cx="504000" cy="2160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25C11E5-15C2-4337-9DCF-EE8DB3ADA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9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74"/>
    </mc:Choice>
    <mc:Fallback xmlns="">
      <p:transition spd="slow" advTm="73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XML file in different browsers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XML file </a:t>
            </a:r>
            <a:r>
              <a:rPr lang="nl-BE" dirty="0" err="1"/>
              <a:t>opened</a:t>
            </a:r>
            <a:r>
              <a:rPr lang="nl-BE" dirty="0"/>
              <a:t> in Chrome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CE00BD-D332-4EF2-93CA-CCC7407C9E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XML file </a:t>
            </a:r>
            <a:r>
              <a:rPr lang="nl-BE" dirty="0" err="1"/>
              <a:t>opened</a:t>
            </a:r>
            <a:r>
              <a:rPr lang="nl-BE" dirty="0"/>
              <a:t> in Firefox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9</a:t>
            </a:fld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5577C76-7648-4FCD-87F6-28314A56B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43" y="2530108"/>
            <a:ext cx="4131538" cy="2745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0725CAB1-4809-4EA3-90C2-7E46D822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530" y="2414034"/>
            <a:ext cx="3800965" cy="28612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1225FF4-8E47-47AD-BBA6-66DFEB922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48"/>
    </mc:Choice>
    <mc:Fallback xmlns="">
      <p:transition spd="slow" advTm="51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3061</Words>
  <Application>Microsoft Office PowerPoint</Application>
  <PresentationFormat>Widescreen</PresentationFormat>
  <Paragraphs>341</Paragraphs>
  <Slides>28</Slides>
  <Notes>10</Notes>
  <HiddenSlides>0</HiddenSlides>
  <MMClips>28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Courier New</vt:lpstr>
      <vt:lpstr>Times New Roman</vt:lpstr>
      <vt:lpstr>Kantoorthema</vt:lpstr>
      <vt:lpstr>Chapter 9</vt:lpstr>
      <vt:lpstr>Content</vt:lpstr>
      <vt:lpstr>What is XML?</vt:lpstr>
      <vt:lpstr>Application areas</vt:lpstr>
      <vt:lpstr>Example</vt:lpstr>
      <vt:lpstr>Example</vt:lpstr>
      <vt:lpstr>XML file structure</vt:lpstr>
      <vt:lpstr>XML file structure</vt:lpstr>
      <vt:lpstr>XML file in different browsers</vt:lpstr>
      <vt:lpstr>Syntax XML</vt:lpstr>
      <vt:lpstr>Syntax XML</vt:lpstr>
      <vt:lpstr>Syntax XML</vt:lpstr>
      <vt:lpstr>Application areas</vt:lpstr>
      <vt:lpstr>XML in Python</vt:lpstr>
      <vt:lpstr>Example 1: tree structure customers.xml</vt:lpstr>
      <vt:lpstr>Example 1: Loading an XML file and building a tree structure</vt:lpstr>
      <vt:lpstr>Example 1: Loading an XML file and building a tree structure</vt:lpstr>
      <vt:lpstr>Example 1: navigating through the tree structure</vt:lpstr>
      <vt:lpstr>Example 1: navigating through the tree structure</vt:lpstr>
      <vt:lpstr>Example 1: navigating through the tree structure</vt:lpstr>
      <vt:lpstr>Example 1: navigating through the tree structure</vt:lpstr>
      <vt:lpstr>Example 2: customers2.xml</vt:lpstr>
      <vt:lpstr>Example 2: customers2.xml</vt:lpstr>
      <vt:lpstr>Modify XML file</vt:lpstr>
      <vt:lpstr>Example 3: removing a node</vt:lpstr>
      <vt:lpstr>Example 4: adjusting a node</vt:lpstr>
      <vt:lpstr>Example 5: adding a new node</vt:lpstr>
      <vt:lpstr>Example 6: create a completely new XML file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Ellen Torfs</cp:lastModifiedBy>
  <cp:revision>198</cp:revision>
  <dcterms:created xsi:type="dcterms:W3CDTF">2018-02-21T07:41:18Z</dcterms:created>
  <dcterms:modified xsi:type="dcterms:W3CDTF">2021-09-07T08:07:30Z</dcterms:modified>
</cp:coreProperties>
</file>